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8" r:id="rId2"/>
    <p:sldId id="329" r:id="rId3"/>
    <p:sldId id="330" r:id="rId4"/>
    <p:sldId id="331" r:id="rId5"/>
    <p:sldId id="341" r:id="rId6"/>
    <p:sldId id="336" r:id="rId7"/>
    <p:sldId id="348" r:id="rId8"/>
    <p:sldId id="342" r:id="rId9"/>
    <p:sldId id="351" r:id="rId10"/>
    <p:sldId id="339" r:id="rId11"/>
    <p:sldId id="349" r:id="rId12"/>
    <p:sldId id="340" r:id="rId13"/>
    <p:sldId id="337" r:id="rId14"/>
    <p:sldId id="343" r:id="rId15"/>
    <p:sldId id="335" r:id="rId16"/>
    <p:sldId id="334" r:id="rId17"/>
    <p:sldId id="344" r:id="rId18"/>
    <p:sldId id="350" r:id="rId19"/>
  </p:sldIdLst>
  <p:sldSz cx="9906000" cy="6858000" type="A4"/>
  <p:notesSz cx="9926638" cy="6797675"/>
  <p:custDataLst>
    <p:tags r:id="rId22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4030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1018" userDrawn="1">
          <p15:clr>
            <a:srgbClr val="A4A3A4"/>
          </p15:clr>
        </p15:guide>
        <p15:guide id="5" orient="horz" pos="3886" userDrawn="1">
          <p15:clr>
            <a:srgbClr val="A4A3A4"/>
          </p15:clr>
        </p15:guide>
        <p15:guide id="6" orient="horz" pos="2928" userDrawn="1">
          <p15:clr>
            <a:srgbClr val="A4A3A4"/>
          </p15:clr>
        </p15:guide>
        <p15:guide id="7" orient="horz" pos="3072" userDrawn="1">
          <p15:clr>
            <a:srgbClr val="A4A3A4"/>
          </p15:clr>
        </p15:guide>
        <p15:guide id="8" orient="horz" pos="407" userDrawn="1">
          <p15:clr>
            <a:srgbClr val="A4A3A4"/>
          </p15:clr>
        </p15:guide>
        <p15:guide id="9" pos="3120" userDrawn="1">
          <p15:clr>
            <a:srgbClr val="A4A3A4"/>
          </p15:clr>
        </p15:guide>
        <p15:guide id="10" pos="779" userDrawn="1">
          <p15:clr>
            <a:srgbClr val="A4A3A4"/>
          </p15:clr>
        </p15:guide>
        <p15:guide id="11" pos="5812" userDrawn="1">
          <p15:clr>
            <a:srgbClr val="A4A3A4"/>
          </p15:clr>
        </p15:guide>
        <p15:guide id="12" pos="545" userDrawn="1">
          <p15:clr>
            <a:srgbClr val="A4A3A4"/>
          </p15:clr>
        </p15:guide>
        <p15:guide id="13" pos="4056" userDrawn="1">
          <p15:clr>
            <a:srgbClr val="A4A3A4"/>
          </p15:clr>
        </p15:guide>
        <p15:guide id="14" pos="56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615"/>
    <a:srgbClr val="00CC00"/>
    <a:srgbClr val="FF2F2F"/>
    <a:srgbClr val="D60093"/>
    <a:srgbClr val="FF3300"/>
    <a:srgbClr val="00FFFF"/>
    <a:srgbClr val="66FF99"/>
    <a:srgbClr val="FF6699"/>
    <a:srgbClr val="CCFF33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5" autoAdjust="0"/>
    <p:restoredTop sz="94629" autoAdjust="0"/>
  </p:normalViewPr>
  <p:slideViewPr>
    <p:cSldViewPr showGuides="1">
      <p:cViewPr varScale="1">
        <p:scale>
          <a:sx n="88" d="100"/>
          <a:sy n="88" d="100"/>
        </p:scale>
        <p:origin x="278" y="-101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120"/>
        <p:guide pos="779"/>
        <p:guide pos="5812"/>
        <p:guide pos="545"/>
        <p:guide pos="4056"/>
        <p:guide pos="5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18000"/>
                  </a:schemeClr>
                </a:gs>
                <a:gs pos="50000">
                  <a:schemeClr val="accent2">
                    <a:satMod val="89000"/>
                    <a:lumMod val="91000"/>
                  </a:schemeClr>
                </a:gs>
                <a:gs pos="100000">
                  <a:schemeClr val="accent2">
                    <a:lumMod val="69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211886304909561E-2"/>
                  <c:y val="-9.0978013646702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28-44F9-999A-88A160CCA013}"/>
                </c:ext>
              </c:extLst>
            </c:dLbl>
            <c:dLbl>
              <c:idx val="1"/>
              <c:layout>
                <c:manualLayout>
                  <c:x val="1.2919896640826684E-2"/>
                  <c:y val="-2.4260803639120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28-44F9-999A-88A160CCA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Расходы</c:v>
                </c:pt>
                <c:pt idx="1">
                  <c:v>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920.9</c:v>
                </c:pt>
                <c:pt idx="1">
                  <c:v>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28-44F9-999A-88A160CCA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18000"/>
                  </a:schemeClr>
                </a:gs>
                <a:gs pos="50000">
                  <a:schemeClr val="accent4">
                    <a:satMod val="89000"/>
                    <a:lumMod val="91000"/>
                  </a:schemeClr>
                </a:gs>
                <a:gs pos="100000">
                  <a:schemeClr val="accent4">
                    <a:lumMod val="69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023555037392412E-2"/>
                  <c:y val="-1.2318299758808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28-44F9-999A-88A160CCA013}"/>
                </c:ext>
              </c:extLst>
            </c:dLbl>
            <c:dLbl>
              <c:idx val="1"/>
              <c:layout>
                <c:manualLayout>
                  <c:x val="3.2419071629042749E-2"/>
                  <c:y val="-2.7293338374589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28-44F9-999A-88A160CCA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Расходы</c:v>
                </c:pt>
                <c:pt idx="1">
                  <c:v>Доходы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1052.9000000000001</c:v>
                </c:pt>
                <c:pt idx="1">
                  <c:v>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28-44F9-999A-88A160CCA0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2202360"/>
        <c:axId val="261335488"/>
        <c:axId val="0"/>
      </c:bar3DChart>
      <c:catAx>
        <c:axId val="262202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335488"/>
        <c:crosses val="autoZero"/>
        <c:auto val="1"/>
        <c:lblAlgn val="ctr"/>
        <c:lblOffset val="100"/>
        <c:noMultiLvlLbl val="0"/>
      </c:catAx>
      <c:valAx>
        <c:axId val="261335488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2202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57000"/>
                    <a:satMod val="101000"/>
                  </a:schemeClr>
                </a:gs>
                <a:gs pos="50000">
                  <a:schemeClr val="accent2">
                    <a:lumMod val="137000"/>
                    <a:satMod val="103000"/>
                  </a:schemeClr>
                </a:gs>
                <a:gs pos="100000">
                  <a:schemeClr val="accent2">
                    <a:lumMod val="115000"/>
                    <a:satMod val="109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7773D7B-3EDC-487F-BB93-0EBBF55D116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F1B-48C3-9D2C-1B734E02FAA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2CC7C3D-ADE1-4AE7-82B4-CB4450618EF0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F1B-48C3-9D2C-1B734E02FAA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210617.9</c:v>
                </c:pt>
                <c:pt idx="1">
                  <c:v>237162.6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9-40BC-B1D5-858BEC8E35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57000"/>
                    <a:satMod val="101000"/>
                  </a:schemeClr>
                </a:gs>
                <a:gs pos="50000">
                  <a:schemeClr val="accent4">
                    <a:lumMod val="137000"/>
                    <a:satMod val="103000"/>
                  </a:schemeClr>
                </a:gs>
                <a:gs pos="100000">
                  <a:schemeClr val="accent4">
                    <a:lumMod val="115000"/>
                    <a:satMod val="109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80E42D0-68E5-4911-BBF8-DAF882402D9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F1B-48C3-9D2C-1B734E02FAA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0DF190E-D203-4176-9DA7-73DB2804380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F1B-48C3-9D2C-1B734E02FAA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579227.69999999995</c:v>
                </c:pt>
                <c:pt idx="1">
                  <c:v>691857.3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F9-40BC-B1D5-858BEC8E3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278368"/>
        <c:axId val="136279544"/>
        <c:axId val="0"/>
      </c:bar3DChart>
      <c:catAx>
        <c:axId val="13627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279544"/>
        <c:crosses val="autoZero"/>
        <c:auto val="1"/>
        <c:lblAlgn val="ctr"/>
        <c:lblOffset val="100"/>
        <c:noMultiLvlLbl val="0"/>
      </c:catAx>
      <c:valAx>
        <c:axId val="136279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27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Безвозмездные поступления из вышестоящих бюджетов в 2021 году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5772812141934479E-2"/>
          <c:y val="2.3155581279499411E-2"/>
          <c:w val="0.9684542729217982"/>
          <c:h val="0.86116133452316523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8B7-4CF3-A9BD-12E1DF429D9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8B7-4CF3-A9BD-12E1DF429D9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8B7-4CF3-A9BD-12E1DF429D93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8B7-4CF3-A9BD-12E1DF429D93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8B7-4CF3-A9BD-12E1DF429D93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8B7-4CF3-A9BD-12E1DF429D93}"/>
              </c:ext>
            </c:extLst>
          </c:dPt>
          <c:dLbls>
            <c:dLbl>
              <c:idx val="0"/>
              <c:layout>
                <c:manualLayout>
                  <c:x val="0.11097098249448237"/>
                  <c:y val="-1.4969214890101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8B7-4CF3-A9BD-12E1DF429D93}"/>
                </c:ext>
              </c:extLst>
            </c:dLbl>
            <c:dLbl>
              <c:idx val="1"/>
              <c:layout>
                <c:manualLayout>
                  <c:x val="8.3956260249690336E-3"/>
                  <c:y val="-1.3131008143659069E-2"/>
                </c:manualLayout>
              </c:layout>
              <c:tx>
                <c:rich>
                  <a:bodyPr/>
                  <a:lstStyle/>
                  <a:p>
                    <a:fld id="{C03DB1A9-8DD3-4039-8A04-5E59C82EE7C5}" type="CATEGORYNAME">
                      <a:rPr lang="ru-RU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F1F6B2BE-E233-4DF9-A373-31FF0F334E91}" type="VALUE">
                      <a:rPr lang="ru-RU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CFCEB31B-45AE-4686-A5F3-832E98F6370F}" type="PERCENTAGE">
                      <a:rPr lang="ru-RU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B7-4CF3-A9BD-12E1DF429D93}"/>
                </c:ext>
              </c:extLst>
            </c:dLbl>
            <c:dLbl>
              <c:idx val="2"/>
              <c:layout>
                <c:manualLayout>
                  <c:x val="9.0781787098282614E-3"/>
                  <c:y val="-3.5020750382573976E-2"/>
                </c:manualLayout>
              </c:layout>
              <c:tx>
                <c:rich>
                  <a:bodyPr/>
                  <a:lstStyle/>
                  <a:p>
                    <a:fld id="{B39455F3-96C0-49A3-BEA7-0EADBF140F96}" type="CATEGORYNAME">
                      <a:rPr lang="ru-RU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3E18918C-16BE-455D-9984-610BDCEDD65F}" type="VALUE">
                      <a:rPr lang="ru-RU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427CFAD3-3604-42B2-8600-D2CC8A46A730}" type="PERCENTAGE">
                      <a:rPr lang="ru-RU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8B7-4CF3-A9BD-12E1DF429D93}"/>
                </c:ext>
              </c:extLst>
            </c:dLbl>
            <c:dLbl>
              <c:idx val="3"/>
              <c:layout>
                <c:manualLayout>
                  <c:x val="-1.3928489703465784E-2"/>
                  <c:y val="8.6039424532280029E-2"/>
                </c:manualLayout>
              </c:layout>
              <c:tx>
                <c:rich>
                  <a:bodyPr/>
                  <a:lstStyle/>
                  <a:p>
                    <a:fld id="{806E3D60-63B2-41FA-A092-0F79B9574C55}" type="CATEGORYNAME">
                      <a:rPr lang="ru-RU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AFD5F28A-B29F-42EF-8737-192AF17D89E7}" type="VALUE">
                      <a:rPr lang="ru-RU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538CFD9E-C039-455A-8FAD-AF268364CA1B}" type="PERCENTAGE">
                      <a:rPr lang="ru-RU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8B7-4CF3-A9BD-12E1DF429D93}"/>
                </c:ext>
              </c:extLst>
            </c:dLbl>
            <c:dLbl>
              <c:idx val="4"/>
              <c:layout>
                <c:manualLayout>
                  <c:x val="0.20663494893602202"/>
                  <c:y val="0.101850242446179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68396380501666"/>
                      <c:h val="0.123468061493764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8B7-4CF3-A9BD-12E1DF429D9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EF6DF80A-11D2-4038-B8C5-97ED8DE3D6F2}" type="VALUE">
                      <a:rPr lang="en-US"/>
                      <a:pPr/>
                      <a:t>[ЗНАЧЕНИЕ]</a:t>
                    </a:fld>
                    <a:r>
                      <a:rPr lang="en-US"/>
                      <a:t>; </a:t>
                    </a:r>
                    <a:fld id="{1B3BBF67-91A5-43FA-8C9B-741DA02C4D44}" type="PERCENTAGE">
                      <a:rPr lang="en-US"/>
                      <a:pPr/>
                      <a:t>[ПРОЦЕНТ]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8B7-4CF3-A9BD-12E1DF429D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Субсидии</c:v>
                </c:pt>
                <c:pt idx="2">
                  <c:v>Иные межбюджетные трансферты</c:v>
                </c:pt>
                <c:pt idx="3">
                  <c:v>Дотация на выравнивание</c:v>
                </c:pt>
                <c:pt idx="4">
                  <c:v>Дотация на сбалансированность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490549.9</c:v>
                </c:pt>
                <c:pt idx="1">
                  <c:v>69031.100000000006</c:v>
                </c:pt>
                <c:pt idx="2">
                  <c:v>19494.5</c:v>
                </c:pt>
                <c:pt idx="3">
                  <c:v>9237</c:v>
                </c:pt>
                <c:pt idx="4">
                  <c:v>99900.1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8B7-4CF3-A9BD-12E1DF429D9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4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144851235434869"/>
          <c:y val="0.84896212248818215"/>
          <c:w val="0.79710297529130258"/>
          <c:h val="7.26134969471731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>
              <a:gsLst>
                <a:gs pos="0">
                  <a:srgbClr val="00FFFF"/>
                </a:gs>
                <a:gs pos="74000">
                  <a:schemeClr val="accent4">
                    <a:lumMod val="60000"/>
                    <a:lumOff val="40000"/>
                    <a:alpha val="35000"/>
                  </a:schemeClr>
                </a:gs>
                <a:gs pos="83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 w="9525" cap="flat" cmpd="sng" algn="ctr">
              <a:solidFill>
                <a:schemeClr val="tx2"/>
              </a:solidFill>
              <a:round/>
            </a:ln>
            <a:effectLst/>
            <a:sp3d contourW="9525">
              <a:contourClr>
                <a:schemeClr val="tx2"/>
              </a:contourClr>
            </a:sp3d>
          </c:spPr>
          <c:invertIfNegative val="0"/>
          <c:dLbls>
            <c:dLbl>
              <c:idx val="0"/>
              <c:layout>
                <c:manualLayout>
                  <c:x val="-1.6958585798159179E-3"/>
                  <c:y val="8.9584402438529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8F3-415D-A79B-4AABEEFCEBBB}"/>
                </c:ext>
              </c:extLst>
            </c:dLbl>
            <c:dLbl>
              <c:idx val="1"/>
              <c:layout>
                <c:manualLayout>
                  <c:x val="0"/>
                  <c:y val="8.958440243852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8F3-415D-A79B-4AABEEFCEB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Бейский сельсовет</c:v>
                </c:pt>
                <c:pt idx="1">
                  <c:v>Сабинский сельсовет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2331.5</c:v>
                </c:pt>
                <c:pt idx="1">
                  <c:v>4450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F3-415D-A79B-4AABEEFCEB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gradFill>
              <a:gsLst>
                <a:gs pos="0">
                  <a:srgbClr val="FF0066"/>
                </a:gs>
                <a:gs pos="74000">
                  <a:srgbClr val="FF0000">
                    <a:alpha val="35000"/>
                  </a:srgbClr>
                </a:gs>
                <a:gs pos="83000">
                  <a:srgbClr val="CC3300"/>
                </a:gs>
                <a:gs pos="100000">
                  <a:srgbClr val="C00000"/>
                </a:gs>
              </a:gsLst>
              <a:lin ang="5400000" scaled="1"/>
            </a:gradFill>
            <a:ln w="9525" cap="flat" cmpd="sng" algn="ctr">
              <a:solidFill>
                <a:schemeClr val="tx2"/>
              </a:solidFill>
              <a:round/>
            </a:ln>
            <a:effectLst/>
            <a:sp3d contourW="9525">
              <a:contourClr>
                <a:schemeClr val="tx2"/>
              </a:contourClr>
            </a:sp3d>
          </c:spPr>
          <c:invertIfNegative val="0"/>
          <c:dLbls>
            <c:dLbl>
              <c:idx val="1"/>
              <c:layout>
                <c:manualLayout>
                  <c:x val="-3.3917171596319603E-3"/>
                  <c:y val="7.5586839557509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8F3-415D-A79B-4AABEEFCEB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Бейский сельсовет</c:v>
                </c:pt>
                <c:pt idx="1">
                  <c:v>Сабинский сельсовет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1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F3-415D-A79B-4AABEEFCE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304717232"/>
        <c:axId val="304717624"/>
        <c:axId val="0"/>
      </c:bar3DChart>
      <c:catAx>
        <c:axId val="30471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717624"/>
        <c:crosses val="autoZero"/>
        <c:auto val="1"/>
        <c:lblAlgn val="ctr"/>
        <c:lblOffset val="100"/>
        <c:noMultiLvlLbl val="0"/>
      </c:catAx>
      <c:valAx>
        <c:axId val="304717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71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45333740249296"/>
          <c:y val="3.0543828463504057E-2"/>
          <c:w val="0.36457167152367687"/>
          <c:h val="5.569531075030464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0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tx>
            <c:strRef>
              <c:f>Лист1!$B$1</c:f>
              <c:strCache>
                <c:ptCount val="1"/>
              </c:strCache>
            </c:strRef>
          </c:tx>
          <c:explosion val="18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08D-4C98-A5FD-6353248C697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18000"/>
                    </a:schemeClr>
                  </a:gs>
                  <a:gs pos="50000">
                    <a:schemeClr val="accent2">
                      <a:satMod val="89000"/>
                      <a:lumMod val="91000"/>
                    </a:schemeClr>
                  </a:gs>
                  <a:gs pos="100000">
                    <a:schemeClr val="accent2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08D-4C98-A5FD-6353248C697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18000"/>
                    </a:schemeClr>
                  </a:gs>
                  <a:gs pos="50000">
                    <a:schemeClr val="accent3">
                      <a:satMod val="89000"/>
                      <a:lumMod val="91000"/>
                    </a:schemeClr>
                  </a:gs>
                  <a:gs pos="100000">
                    <a:schemeClr val="accent3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08D-4C98-A5FD-6353248C697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18000"/>
                    </a:schemeClr>
                  </a:gs>
                  <a:gs pos="50000">
                    <a:schemeClr val="accent4">
                      <a:satMod val="89000"/>
                      <a:lumMod val="91000"/>
                    </a:schemeClr>
                  </a:gs>
                  <a:gs pos="100000">
                    <a:schemeClr val="accent4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08D-4C98-A5FD-6353248C697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608D-4C98-A5FD-6353248C697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18000"/>
                    </a:schemeClr>
                  </a:gs>
                  <a:gs pos="50000">
                    <a:schemeClr val="accent6">
                      <a:satMod val="89000"/>
                      <a:lumMod val="91000"/>
                    </a:schemeClr>
                  </a:gs>
                  <a:gs pos="100000">
                    <a:schemeClr val="accent6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608D-4C98-A5FD-6353248C697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18000"/>
                    </a:schemeClr>
                  </a:gs>
                  <a:gs pos="50000">
                    <a:schemeClr val="accent1">
                      <a:lumMod val="60000"/>
                      <a:satMod val="89000"/>
                      <a:lumMod val="91000"/>
                    </a:schemeClr>
                  </a:gs>
                  <a:gs pos="100000">
                    <a:schemeClr val="accent1">
                      <a:lumMod val="60000"/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608D-4C98-A5FD-6353248C697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18000"/>
                    </a:schemeClr>
                  </a:gs>
                  <a:gs pos="50000">
                    <a:schemeClr val="accent2">
                      <a:lumMod val="60000"/>
                      <a:satMod val="89000"/>
                      <a:lumMod val="91000"/>
                    </a:schemeClr>
                  </a:gs>
                  <a:gs pos="100000">
                    <a:schemeClr val="accent2">
                      <a:lumMod val="60000"/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608D-4C98-A5FD-6353248C697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18000"/>
                    </a:schemeClr>
                  </a:gs>
                  <a:gs pos="50000">
                    <a:schemeClr val="accent3">
                      <a:lumMod val="60000"/>
                      <a:satMod val="89000"/>
                      <a:lumMod val="91000"/>
                    </a:schemeClr>
                  </a:gs>
                  <a:gs pos="100000">
                    <a:schemeClr val="accent3">
                      <a:lumMod val="60000"/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608D-4C98-A5FD-6353248C6974}"/>
              </c:ext>
            </c:extLst>
          </c:dPt>
          <c:dLbls>
            <c:dLbl>
              <c:idx val="0"/>
              <c:layout>
                <c:manualLayout>
                  <c:x val="-4.8501555382735255E-2"/>
                  <c:y val="0.1070654311683086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08D-4C98-A5FD-6353248C6974}"/>
                </c:ext>
              </c:extLst>
            </c:dLbl>
            <c:dLbl>
              <c:idx val="1"/>
              <c:layout>
                <c:manualLayout>
                  <c:x val="1.6902057178831982E-2"/>
                  <c:y val="8.9215781579824294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22146150427729"/>
                      <c:h val="0.15198742932466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08D-4C98-A5FD-6353248C6974}"/>
                </c:ext>
              </c:extLst>
            </c:dLbl>
            <c:dLbl>
              <c:idx val="2"/>
              <c:layout>
                <c:manualLayout>
                  <c:x val="-2.6682220494019184E-3"/>
                  <c:y val="-8.86093361998817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08D-4C98-A5FD-6353248C6974}"/>
                </c:ext>
              </c:extLst>
            </c:dLbl>
            <c:dLbl>
              <c:idx val="3"/>
              <c:layout>
                <c:manualLayout>
                  <c:x val="3.4012077361774619E-2"/>
                  <c:y val="-4.47198809741860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08D-4C98-A5FD-6353248C6974}"/>
                </c:ext>
              </c:extLst>
            </c:dLbl>
            <c:dLbl>
              <c:idx val="4"/>
              <c:layout>
                <c:manualLayout>
                  <c:x val="3.3474795231176538E-2"/>
                  <c:y val="8.4198719898665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8D-4C98-A5FD-6353248C6974}"/>
                </c:ext>
              </c:extLst>
            </c:dLbl>
            <c:dLbl>
              <c:idx val="5"/>
              <c:layout>
                <c:manualLayout>
                  <c:x val="-5.7339464933443871E-2"/>
                  <c:y val="-3.69107454570130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8D-4C98-A5FD-6353248C6974}"/>
                </c:ext>
              </c:extLst>
            </c:dLbl>
            <c:dLbl>
              <c:idx val="6"/>
              <c:layout>
                <c:manualLayout>
                  <c:x val="-2.1209497828444742E-4"/>
                  <c:y val="-7.069572555975184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8D-4C98-A5FD-6353248C6974}"/>
                </c:ext>
              </c:extLst>
            </c:dLbl>
            <c:dLbl>
              <c:idx val="7"/>
              <c:layout>
                <c:manualLayout>
                  <c:x val="2.0313441984124055E-2"/>
                  <c:y val="-7.15215281970164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08D-4C98-A5FD-6353248C6974}"/>
                </c:ext>
              </c:extLst>
            </c:dLbl>
            <c:dLbl>
              <c:idx val="8"/>
              <c:layout>
                <c:manualLayout>
                  <c:x val="2.6941934350941832E-2"/>
                  <c:y val="-6.456353161956374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08D-4C98-A5FD-6353248C697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АО "ОВЭ"</c:v>
                </c:pt>
                <c:pt idx="1">
                  <c:v>ООО "УК "Разрез Майрыхский"</c:v>
                </c:pt>
                <c:pt idx="2">
                  <c:v>ООО "Медвежий камень"</c:v>
                </c:pt>
                <c:pt idx="3">
                  <c:v>Фонд "СУЭК-Регионам"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400</c:v>
                </c:pt>
                <c:pt idx="1">
                  <c:v>1000</c:v>
                </c:pt>
                <c:pt idx="2">
                  <c:v>400</c:v>
                </c:pt>
                <c:pt idx="3">
                  <c:v>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08D-4C98-A5FD-6353248C697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97-476C-9ADB-A769B091AD8A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97-476C-9ADB-A769B091AD8A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97-476C-9ADB-A769B091AD8A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97-476C-9ADB-A769B091AD8A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997-476C-9ADB-A769B091AD8A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997-476C-9ADB-A769B091AD8A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997-476C-9ADB-A769B091AD8A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997-476C-9ADB-A769B091AD8A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997-476C-9ADB-A769B091AD8A}"/>
              </c:ext>
            </c:extLst>
          </c:dPt>
          <c:dLbls>
            <c:dLbl>
              <c:idx val="0"/>
              <c:layout>
                <c:manualLayout>
                  <c:x val="-1.3216323665186627E-2"/>
                  <c:y val="5.2005091702116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97-476C-9ADB-A769B091AD8A}"/>
                </c:ext>
              </c:extLst>
            </c:dLbl>
            <c:dLbl>
              <c:idx val="1"/>
              <c:layout>
                <c:manualLayout>
                  <c:x val="-3.8757666772657559E-2"/>
                  <c:y val="5.8254087479311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97-476C-9ADB-A769B091AD8A}"/>
                </c:ext>
              </c:extLst>
            </c:dLbl>
            <c:dLbl>
              <c:idx val="2"/>
              <c:layout>
                <c:manualLayout>
                  <c:x val="-2.2275542181136962E-2"/>
                  <c:y val="5.7370468907701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997-476C-9ADB-A769B091AD8A}"/>
                </c:ext>
              </c:extLst>
            </c:dLbl>
            <c:dLbl>
              <c:idx val="3"/>
              <c:layout>
                <c:manualLayout>
                  <c:x val="-6.8963601745400047E-2"/>
                  <c:y val="4.3396464823732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997-476C-9ADB-A769B091AD8A}"/>
                </c:ext>
              </c:extLst>
            </c:dLbl>
            <c:dLbl>
              <c:idx val="4"/>
              <c:layout>
                <c:manualLayout>
                  <c:x val="-9.1614461419995477E-2"/>
                  <c:y val="6.4387256393096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997-476C-9ADB-A769B091AD8A}"/>
                </c:ext>
              </c:extLst>
            </c:dLbl>
            <c:dLbl>
              <c:idx val="5"/>
              <c:layout>
                <c:manualLayout>
                  <c:x val="4.2377751082984645E-2"/>
                  <c:y val="-6.1202797628240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997-476C-9ADB-A769B091AD8A}"/>
                </c:ext>
              </c:extLst>
            </c:dLbl>
            <c:dLbl>
              <c:idx val="6"/>
              <c:layout>
                <c:manualLayout>
                  <c:x val="-5.1543602434978766E-3"/>
                  <c:y val="0.12476425138407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997-476C-9ADB-A769B091AD8A}"/>
                </c:ext>
              </c:extLst>
            </c:dLbl>
            <c:dLbl>
              <c:idx val="7"/>
              <c:layout>
                <c:manualLayout>
                  <c:x val="-2.3459318696390057E-2"/>
                  <c:y val="0.11503576983135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997-476C-9ADB-A769B091AD8A}"/>
                </c:ext>
              </c:extLst>
            </c:dLbl>
            <c:dLbl>
              <c:idx val="8"/>
              <c:layout>
                <c:manualLayout>
                  <c:x val="-1.5659897942374164E-2"/>
                  <c:y val="0.1319283573800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3997-476C-9ADB-A769B091AD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Общегосударственые вопросы</c:v>
                </c:pt>
                <c:pt idx="1">
                  <c:v>Национальная экономика</c:v>
                </c:pt>
                <c:pt idx="2">
                  <c:v>Культура</c:v>
                </c:pt>
                <c:pt idx="3">
                  <c:v>Социальная политика</c:v>
                </c:pt>
                <c:pt idx="4">
                  <c:v>Спорт</c:v>
                </c:pt>
                <c:pt idx="5">
                  <c:v>Образование</c:v>
                </c:pt>
                <c:pt idx="6">
                  <c:v>СМИ</c:v>
                </c:pt>
                <c:pt idx="7">
                  <c:v>Межбюджетные трансферты</c:v>
                </c:pt>
                <c:pt idx="8">
                  <c:v>Прочие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76.900000000000006</c:v>
                </c:pt>
                <c:pt idx="1">
                  <c:v>16.899999999999999</c:v>
                </c:pt>
                <c:pt idx="2">
                  <c:v>55.3</c:v>
                </c:pt>
                <c:pt idx="3">
                  <c:v>65.900000000000006</c:v>
                </c:pt>
                <c:pt idx="4">
                  <c:v>9.3000000000000007</c:v>
                </c:pt>
                <c:pt idx="5">
                  <c:v>598.29999999999995</c:v>
                </c:pt>
                <c:pt idx="6">
                  <c:v>6.8</c:v>
                </c:pt>
                <c:pt idx="7">
                  <c:v>80.599999999999994</c:v>
                </c:pt>
                <c:pt idx="8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997-476C-9ADB-A769B091AD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3997-476C-9ADB-A769B091AD8A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3997-476C-9ADB-A769B091AD8A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3997-476C-9ADB-A769B091AD8A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3997-476C-9ADB-A769B091AD8A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3997-476C-9ADB-A769B091AD8A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3997-476C-9ADB-A769B091AD8A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3997-476C-9ADB-A769B091AD8A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3997-476C-9ADB-A769B091AD8A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3997-476C-9ADB-A769B091AD8A}"/>
              </c:ext>
            </c:extLst>
          </c:dPt>
          <c:dLbls>
            <c:dLbl>
              <c:idx val="0"/>
              <c:layout>
                <c:manualLayout>
                  <c:x val="3.9063504899575753E-2"/>
                  <c:y val="-3.9622927011136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3997-476C-9ADB-A769B091AD8A}"/>
                </c:ext>
              </c:extLst>
            </c:dLbl>
            <c:dLbl>
              <c:idx val="1"/>
              <c:layout>
                <c:manualLayout>
                  <c:x val="4.7301234708748995E-2"/>
                  <c:y val="-2.989347048481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3997-476C-9ADB-A769B091AD8A}"/>
                </c:ext>
              </c:extLst>
            </c:dLbl>
            <c:dLbl>
              <c:idx val="2"/>
              <c:layout>
                <c:manualLayout>
                  <c:x val="4.583333333333333E-2"/>
                  <c:y val="-2.1875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3997-476C-9ADB-A769B091AD8A}"/>
                </c:ext>
              </c:extLst>
            </c:dLbl>
            <c:dLbl>
              <c:idx val="3"/>
              <c:layout>
                <c:manualLayout>
                  <c:x val="8.2462939941539068E-2"/>
                  <c:y val="3.337295626034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3997-476C-9ADB-A769B091AD8A}"/>
                </c:ext>
              </c:extLst>
            </c:dLbl>
            <c:dLbl>
              <c:idx val="4"/>
              <c:layout>
                <c:manualLayout>
                  <c:x val="8.3648871389768953E-2"/>
                  <c:y val="3.9622927011136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3997-476C-9ADB-A769B091AD8A}"/>
                </c:ext>
              </c:extLst>
            </c:dLbl>
            <c:dLbl>
              <c:idx val="5"/>
              <c:layout>
                <c:manualLayout>
                  <c:x val="-9.3829612801642731E-2"/>
                  <c:y val="2.7121815541235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3997-476C-9ADB-A769B091AD8A}"/>
                </c:ext>
              </c:extLst>
            </c:dLbl>
            <c:dLbl>
              <c:idx val="6"/>
              <c:layout>
                <c:manualLayout>
                  <c:x val="-3.974318945404539E-2"/>
                  <c:y val="-6.8219292621555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3997-476C-9ADB-A769B091AD8A}"/>
                </c:ext>
              </c:extLst>
            </c:dLbl>
            <c:dLbl>
              <c:idx val="7"/>
              <c:layout>
                <c:manualLayout>
                  <c:x val="-2.2258422435821362E-2"/>
                  <c:y val="-6.9045095258820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3997-476C-9ADB-A769B091AD8A}"/>
                </c:ext>
              </c:extLst>
            </c:dLbl>
            <c:dLbl>
              <c:idx val="8"/>
              <c:layout>
                <c:manualLayout>
                  <c:x val="2.6151308858403262E-3"/>
                  <c:y val="-6.4563531619563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3997-476C-9ADB-A769B091AD8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Общегосударственые вопросы</c:v>
                </c:pt>
                <c:pt idx="1">
                  <c:v>Национальная экономика</c:v>
                </c:pt>
                <c:pt idx="2">
                  <c:v>Культура</c:v>
                </c:pt>
                <c:pt idx="3">
                  <c:v>Социальная политика</c:v>
                </c:pt>
                <c:pt idx="4">
                  <c:v>Спорт</c:v>
                </c:pt>
                <c:pt idx="5">
                  <c:v>Образование</c:v>
                </c:pt>
                <c:pt idx="6">
                  <c:v>СМИ</c:v>
                </c:pt>
                <c:pt idx="7">
                  <c:v>Межбюджетные трансферты</c:v>
                </c:pt>
                <c:pt idx="8">
                  <c:v>Прочие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90.3</c:v>
                </c:pt>
                <c:pt idx="1">
                  <c:v>23.2</c:v>
                </c:pt>
                <c:pt idx="2">
                  <c:v>67.900000000000006</c:v>
                </c:pt>
                <c:pt idx="3">
                  <c:v>66.7</c:v>
                </c:pt>
                <c:pt idx="4">
                  <c:v>13.2</c:v>
                </c:pt>
                <c:pt idx="5">
                  <c:v>682.3</c:v>
                </c:pt>
                <c:pt idx="6">
                  <c:v>8</c:v>
                </c:pt>
                <c:pt idx="7">
                  <c:v>83.7</c:v>
                </c:pt>
                <c:pt idx="8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3997-476C-9ADB-A769B091AD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70"/>
      <c:rAngAx val="0"/>
      <c:perspective val="16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>
          <a:outerShdw blurRad="50800" dist="38100" dir="2700000" algn="tl" rotWithShape="0">
            <a:prstClr val="black">
              <a:alpha val="54000"/>
            </a:prstClr>
          </a:outerShdw>
        </a:effectLst>
        <a:sp3d/>
      </c:spPr>
    </c:sideWall>
    <c:backWall>
      <c:thickness val="0"/>
      <c:spPr>
        <a:noFill/>
        <a:ln>
          <a:noFill/>
        </a:ln>
        <a:effectLst>
          <a:outerShdw blurRad="50800" dist="38100" dir="2700000" algn="tl" rotWithShape="0">
            <a:prstClr val="black">
              <a:alpha val="54000"/>
            </a:prstClr>
          </a:outerShdw>
        </a:effectLst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50000">
                  <a:srgbClr val="FF0000"/>
                </a:gs>
                <a:gs pos="100000">
                  <a:srgbClr val="FF0000"/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 prst="relaxedInset"/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654588596876492E-2"/>
                  <c:y val="-2.00656566543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A7C-4CC8-995C-8E03DAED145E}"/>
                </c:ext>
              </c:extLst>
            </c:dLbl>
            <c:dLbl>
              <c:idx val="1"/>
              <c:layout>
                <c:manualLayout>
                  <c:x val="4.1736249167421725E-2"/>
                  <c:y val="-2.2295174060354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A7C-4CC8-995C-8E03DAED145E}"/>
                </c:ext>
              </c:extLst>
            </c:dLbl>
            <c:dLbl>
              <c:idx val="2"/>
              <c:layout>
                <c:manualLayout>
                  <c:x val="2.6926612366078531E-2"/>
                  <c:y val="-6.6885522181065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A7C-4CC8-995C-8E03DAED145E}"/>
                </c:ext>
              </c:extLst>
            </c:dLbl>
            <c:dLbl>
              <c:idx val="3"/>
              <c:layout>
                <c:manualLayout>
                  <c:x val="1.0770644946431413E-2"/>
                  <c:y val="-6.6885522181065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A7C-4CC8-995C-8E03DAED145E}"/>
                </c:ext>
              </c:extLst>
            </c:dLbl>
            <c:dLbl>
              <c:idx val="4"/>
              <c:layout>
                <c:manualLayout>
                  <c:x val="8.0779837098235597E-3"/>
                  <c:y val="-6.6885522181065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A7C-4CC8-995C-8E03DAED145E}"/>
                </c:ext>
              </c:extLst>
            </c:dLbl>
            <c:dLbl>
              <c:idx val="5"/>
              <c:layout>
                <c:manualLayout>
                  <c:x val="1.7502298037950947E-2"/>
                  <c:y val="2.4524691466390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A7C-4CC8-995C-8E03DAED14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МП "Развитие и совершенствование муниципального образования Бейский район"</c:v>
                </c:pt>
                <c:pt idx="1">
                  <c:v>МП "Культура Бейского района"</c:v>
                </c:pt>
                <c:pt idx="2">
                  <c:v>МП "Развитие агропромышленного комплекса и социальной сферы на селе"</c:v>
                </c:pt>
                <c:pt idx="3">
                  <c:v>МП "Экономическое развитие и повышение инвестиционной привлекательности муниципального образования Бейский район"</c:v>
                </c:pt>
                <c:pt idx="4">
                  <c:v>МП "Обеспечение общественного порядка и противодействие преступности в муниципальном образовании Бейский район"</c:v>
                </c:pt>
                <c:pt idx="5">
                  <c:v>МП "Развитие и совершенствование образования в Бейском районе"</c:v>
                </c:pt>
                <c:pt idx="6">
                  <c:v>МП "Социальная поддержка граждан Бейского района"</c:v>
                </c:pt>
                <c:pt idx="7">
                  <c:v>МП "Развитие подведомственных организаций и учреждений администрации Бейского района на 2021-2025 годы"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10001.9</c:v>
                </c:pt>
                <c:pt idx="1">
                  <c:v>50158.1</c:v>
                </c:pt>
                <c:pt idx="2">
                  <c:v>17768</c:v>
                </c:pt>
                <c:pt idx="3">
                  <c:v>238.9</c:v>
                </c:pt>
                <c:pt idx="4">
                  <c:v>5144.5</c:v>
                </c:pt>
                <c:pt idx="5">
                  <c:v>653880.80000000005</c:v>
                </c:pt>
                <c:pt idx="6">
                  <c:v>73206</c:v>
                </c:pt>
                <c:pt idx="7">
                  <c:v>17454.3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6-3A7C-4CC8-995C-8E03DAED14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gradFill>
              <a:gsLst>
                <a:gs pos="5000">
                  <a:srgbClr val="66FF99"/>
                </a:gs>
                <a:gs pos="0">
                  <a:srgbClr val="66FF99"/>
                </a:gs>
                <a:gs pos="50000">
                  <a:srgbClr val="00CC00"/>
                </a:gs>
                <a:gs pos="100000">
                  <a:srgbClr val="009900"/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 prst="relaxedInset"/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2506894113853113E-2"/>
                  <c:y val="-2.2295174060354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A7C-4CC8-995C-8E03DAED145E}"/>
                </c:ext>
              </c:extLst>
            </c:dLbl>
            <c:dLbl>
              <c:idx val="1"/>
              <c:layout>
                <c:manualLayout>
                  <c:x val="4.5775241022333504E-2"/>
                  <c:y val="-1.1147587030177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A7C-4CC8-995C-8E03DAED145E}"/>
                </c:ext>
              </c:extLst>
            </c:dLbl>
            <c:dLbl>
              <c:idx val="2"/>
              <c:layout>
                <c:manualLayout>
                  <c:x val="3.0965604220990314E-2"/>
                  <c:y val="-2.6754208872425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A7C-4CC8-995C-8E03DAED145E}"/>
                </c:ext>
              </c:extLst>
            </c:dLbl>
            <c:dLbl>
              <c:idx val="3"/>
              <c:layout>
                <c:manualLayout>
                  <c:x val="8.0779837098234608E-3"/>
                  <c:y val="-6.6885522181065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A7C-4CC8-995C-8E03DAED145E}"/>
                </c:ext>
              </c:extLst>
            </c:dLbl>
            <c:dLbl>
              <c:idx val="4"/>
              <c:layout>
                <c:manualLayout>
                  <c:x val="5.3853224732156079E-3"/>
                  <c:y val="-6.6885522181065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A7C-4CC8-995C-8E03DAED145E}"/>
                </c:ext>
              </c:extLst>
            </c:dLbl>
            <c:dLbl>
              <c:idx val="5"/>
              <c:layout>
                <c:manualLayout>
                  <c:x val="3.5004596075902089E-2"/>
                  <c:y val="2.4524691466390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A7C-4CC8-995C-8E03DAED14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МП "Развитие и совершенствование муниципального образования Бейский район"</c:v>
                </c:pt>
                <c:pt idx="1">
                  <c:v>МП "Культура Бейского района"</c:v>
                </c:pt>
                <c:pt idx="2">
                  <c:v>МП "Развитие агропромышленного комплекса и социальной сферы на селе"</c:v>
                </c:pt>
                <c:pt idx="3">
                  <c:v>МП "Экономическое развитие и повышение инвестиционной привлекательности муниципального образования Бейский район"</c:v>
                </c:pt>
                <c:pt idx="4">
                  <c:v>МП "Обеспечение общественного порядка и противодействие преступности в муниципальном образовании Бейский район"</c:v>
                </c:pt>
                <c:pt idx="5">
                  <c:v>МП "Развитие и совершенствование образования в Бейском районе"</c:v>
                </c:pt>
                <c:pt idx="6">
                  <c:v>МП "Социальная поддержка граждан Бейского района"</c:v>
                </c:pt>
                <c:pt idx="7">
                  <c:v>МП "Развитие подведомственных организаций и учреждений администрации Бейского района на 2021-2025 годы"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6015.5</c:v>
                </c:pt>
                <c:pt idx="1">
                  <c:v>37454.400000000001</c:v>
                </c:pt>
                <c:pt idx="2">
                  <c:v>10138.200000000001</c:v>
                </c:pt>
                <c:pt idx="3">
                  <c:v>184.3</c:v>
                </c:pt>
                <c:pt idx="4">
                  <c:v>4344</c:v>
                </c:pt>
                <c:pt idx="5">
                  <c:v>573403.4</c:v>
                </c:pt>
                <c:pt idx="6">
                  <c:v>72032.2</c:v>
                </c:pt>
                <c:pt idx="7">
                  <c:v>14471.4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D-3A7C-4CC8-995C-8E03DAED1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70"/>
        <c:shape val="box"/>
        <c:axId val="137718928"/>
        <c:axId val="137719320"/>
        <c:axId val="0"/>
      </c:bar3DChart>
      <c:catAx>
        <c:axId val="137718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>
            <a:softEdge rad="0"/>
          </a:effectLst>
        </c:spPr>
        <c:txPr>
          <a:bodyPr rot="-5400000" spcFirstLastPara="1" vertOverflow="ellipsis" wrap="square" anchor="ctr" anchorCtr="0"/>
          <a:lstStyle/>
          <a:p>
            <a:pPr>
              <a:defRPr sz="1197" b="1" i="0" u="none" strike="noStrike" kern="1200" cap="all" baseline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719320"/>
        <c:crossesAt val="0"/>
        <c:auto val="1"/>
        <c:lblAlgn val="ctr"/>
        <c:lblOffset val="100"/>
        <c:tickLblSkip val="1"/>
        <c:noMultiLvlLbl val="0"/>
      </c:catAx>
      <c:valAx>
        <c:axId val="137719320"/>
        <c:scaling>
          <c:orientation val="minMax"/>
          <c:max val="601000"/>
          <c:min val="0"/>
        </c:scaling>
        <c:delete val="1"/>
        <c:axPos val="l"/>
        <c:majorGridlines>
          <c:spPr>
            <a:ln w="25400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>
              <a:outerShdw blurRad="50800" dist="38100" dir="15540000" algn="br" rotWithShape="0">
                <a:prstClr val="black">
                  <a:alpha val="47000"/>
                </a:prstClr>
              </a:outerShdw>
            </a:effectLst>
          </c:spPr>
        </c:majorGridlines>
        <c:numFmt formatCode="#,##0.0" sourceLinked="1"/>
        <c:majorTickMark val="none"/>
        <c:minorTickMark val="none"/>
        <c:tickLblPos val="nextTo"/>
        <c:crossAx val="137718928"/>
        <c:crosses val="autoZero"/>
        <c:crossBetween val="between"/>
        <c:majorUnit val="100000"/>
        <c:minorUnit val="20000"/>
      </c:valAx>
      <c:spPr>
        <a:noFill/>
        <a:ln>
          <a:noFill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c:spPr>
    </c:plotArea>
    <c:legend>
      <c:legendPos val="b"/>
      <c:layout>
        <c:manualLayout>
          <c:xMode val="edge"/>
          <c:yMode val="edge"/>
          <c:x val="0.28258260559923004"/>
          <c:y val="0.94226743675719327"/>
          <c:w val="0.44156633588277472"/>
          <c:h val="4.435545880659375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МП «Развитие и совершенствование образования в Бейском районе»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gradFill flip="none" rotWithShape="1">
              <a:gsLst>
                <a:gs pos="0">
                  <a:srgbClr val="0099FF"/>
                </a:gs>
                <a:gs pos="48000">
                  <a:srgbClr val="00FFFF"/>
                </a:gs>
                <a:gs pos="100000">
                  <a:srgbClr val="00206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tx2">
                  <a:alpha val="57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Детские сады</c:v>
                </c:pt>
                <c:pt idx="1">
                  <c:v>Школы</c:v>
                </c:pt>
                <c:pt idx="2">
                  <c:v>Школы-интернаты</c:v>
                </c:pt>
                <c:pt idx="3">
                  <c:v>Доп.образование</c:v>
                </c:pt>
                <c:pt idx="4">
                  <c:v>Образование детей-инвалидов и детей с ограниченными возможностями здоровья</c:v>
                </c:pt>
                <c:pt idx="5">
                  <c:v>Прочие мероприятия в области образования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104146</c:v>
                </c:pt>
                <c:pt idx="1">
                  <c:v>177177.60000000001</c:v>
                </c:pt>
                <c:pt idx="2">
                  <c:v>161541.29999999999</c:v>
                </c:pt>
                <c:pt idx="3">
                  <c:v>9687.9</c:v>
                </c:pt>
                <c:pt idx="4">
                  <c:v>48898.8</c:v>
                </c:pt>
                <c:pt idx="5">
                  <c:v>71951.899999999994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265F-48DA-AE48-01B277EBD6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rgbClr val="FFFF00"/>
                </a:gs>
                <a:gs pos="48000">
                  <a:srgbClr val="92D050"/>
                </a:gs>
                <a:gs pos="100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tx2">
                  <a:alpha val="57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Детские сады</c:v>
                </c:pt>
                <c:pt idx="1">
                  <c:v>Школы</c:v>
                </c:pt>
                <c:pt idx="2">
                  <c:v>Школы-интернаты</c:v>
                </c:pt>
                <c:pt idx="3">
                  <c:v>Доп.образование</c:v>
                </c:pt>
                <c:pt idx="4">
                  <c:v>Образование детей-инвалидов и детей с ограниченными возможностями здоровья</c:v>
                </c:pt>
                <c:pt idx="5">
                  <c:v>Прочие мероприятия в области образования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115019.1</c:v>
                </c:pt>
                <c:pt idx="1">
                  <c:v>188990.9</c:v>
                </c:pt>
                <c:pt idx="2">
                  <c:v>170986.9</c:v>
                </c:pt>
                <c:pt idx="3">
                  <c:v>14035</c:v>
                </c:pt>
                <c:pt idx="4">
                  <c:v>50456.3</c:v>
                </c:pt>
                <c:pt idx="5">
                  <c:v>114392.5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265F-48DA-AE48-01B277EBD6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307835168"/>
        <c:axId val="307835560"/>
        <c:axId val="306538896"/>
      </c:bar3DChart>
      <c:catAx>
        <c:axId val="3078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835560"/>
        <c:crosses val="autoZero"/>
        <c:auto val="1"/>
        <c:lblAlgn val="ctr"/>
        <c:lblOffset val="100"/>
        <c:noMultiLvlLbl val="0"/>
      </c:catAx>
      <c:valAx>
        <c:axId val="3078355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307835168"/>
        <c:crosses val="autoZero"/>
        <c:crossBetween val="between"/>
      </c:valAx>
      <c:serAx>
        <c:axId val="306538896"/>
        <c:scaling>
          <c:orientation val="minMax"/>
        </c:scaling>
        <c:delete val="1"/>
        <c:axPos val="b"/>
        <c:majorTickMark val="none"/>
        <c:minorTickMark val="none"/>
        <c:tickLblPos val="nextTo"/>
        <c:crossAx val="307835560"/>
        <c:crosses val="autoZero"/>
      </c:ser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112416758779121"/>
          <c:y val="0.13195990083498838"/>
          <c:w val="0.22242128403524258"/>
          <c:h val="5.9241544946940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779567322166596E-2"/>
          <c:y val="4.4526225481119383E-2"/>
          <c:w val="0.97322045089223563"/>
          <c:h val="0.916728542507622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12700"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 prstMaterial="metal">
              <a:bevelT w="127000" h="127000"/>
              <a:bevelB w="127000" h="127000"/>
            </a:sp3d>
          </c:spPr>
          <c:dPt>
            <c:idx val="0"/>
            <c:bubble3D val="0"/>
            <c:explosion val="6"/>
            <c:spPr>
              <a:gradFill flip="none" rotWithShape="1">
                <a:gsLst>
                  <a:gs pos="0">
                    <a:schemeClr val="accent1"/>
                  </a:gs>
                  <a:gs pos="74000">
                    <a:srgbClr val="FFFF00"/>
                  </a:gs>
                  <a:gs pos="83000">
                    <a:srgbClr val="FFC000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  <a:ln w="12700">
                <a:solidFill>
                  <a:schemeClr val="tx2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12700" prstMaterial="metal">
                <a:bevelT w="127000" h="127000"/>
                <a:bevelB w="127000" h="127000"/>
                <a:contourClr>
                  <a:schemeClr val="tx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A1-476B-8344-C359DE7D7BC5}"/>
              </c:ext>
            </c:extLst>
          </c:dPt>
          <c:dPt>
            <c:idx val="1"/>
            <c:bubble3D val="0"/>
            <c:explosion val="62"/>
            <c:spPr>
              <a:solidFill>
                <a:schemeClr val="accent2"/>
              </a:solidFill>
              <a:ln w="12700">
                <a:solidFill>
                  <a:schemeClr val="tx2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12700" prstMaterial="metal">
                <a:bevelT w="127000" h="127000"/>
                <a:bevelB w="127000" h="127000"/>
                <a:contourClr>
                  <a:schemeClr val="tx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A1-476B-8344-C359DE7D7BC5}"/>
              </c:ext>
            </c:extLst>
          </c:dPt>
          <c:dPt>
            <c:idx val="2"/>
            <c:bubble3D val="0"/>
            <c:explosion val="48"/>
            <c:spPr>
              <a:solidFill>
                <a:schemeClr val="accent3"/>
              </a:solidFill>
              <a:ln w="12700">
                <a:solidFill>
                  <a:schemeClr val="tx2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12700" prstMaterial="metal">
                <a:bevelT w="127000" h="127000"/>
                <a:bevelB w="127000" h="127000"/>
                <a:contourClr>
                  <a:schemeClr val="tx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A1-476B-8344-C359DE7D7BC5}"/>
              </c:ext>
            </c:extLst>
          </c:dPt>
          <c:dPt>
            <c:idx val="3"/>
            <c:bubble3D val="0"/>
            <c:explosion val="45"/>
            <c:spPr>
              <a:gradFill flip="none" rotWithShape="1">
                <a:gsLst>
                  <a:gs pos="0">
                    <a:srgbClr val="00B0F0"/>
                  </a:gs>
                  <a:gs pos="74000">
                    <a:srgbClr val="00FFFF"/>
                  </a:gs>
                  <a:gs pos="83000">
                    <a:srgbClr val="002060"/>
                  </a:gs>
                  <a:gs pos="100000">
                    <a:srgbClr val="0070C0"/>
                  </a:gs>
                </a:gsLst>
                <a:lin ang="2700000" scaled="1"/>
                <a:tileRect/>
              </a:gradFill>
              <a:ln w="12700">
                <a:solidFill>
                  <a:schemeClr val="tx2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12700" prstMaterial="metal">
                <a:bevelT w="127000" h="127000"/>
                <a:bevelB w="127000" h="127000"/>
                <a:contourClr>
                  <a:schemeClr val="tx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A1-476B-8344-C359DE7D7BC5}"/>
              </c:ext>
            </c:extLst>
          </c:dPt>
          <c:dPt>
            <c:idx val="4"/>
            <c:bubble3D val="0"/>
            <c:explosion val="25"/>
            <c:spPr>
              <a:solidFill>
                <a:schemeClr val="accent5"/>
              </a:solidFill>
              <a:ln w="12700">
                <a:solidFill>
                  <a:schemeClr val="tx2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12700" prstMaterial="metal">
                <a:bevelT w="127000" h="127000"/>
                <a:bevelB w="127000" h="127000"/>
                <a:contourClr>
                  <a:schemeClr val="tx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6A1-476B-8344-C359DE7D7BC5}"/>
              </c:ext>
            </c:extLst>
          </c:dPt>
          <c:dPt>
            <c:idx val="5"/>
            <c:bubble3D val="0"/>
            <c:explosion val="46"/>
            <c:spPr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rgbClr val="FF9900"/>
                  </a:gs>
                  <a:gs pos="100000">
                    <a:srgbClr val="CC6600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solidFill>
                  <a:schemeClr val="tx2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12700" prstMaterial="metal">
                <a:bevelT w="127000" h="127000"/>
                <a:bevelB w="127000" h="127000"/>
                <a:contourClr>
                  <a:schemeClr val="tx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6A1-476B-8344-C359DE7D7BC5}"/>
              </c:ext>
            </c:extLst>
          </c:dPt>
          <c:dPt>
            <c:idx val="6"/>
            <c:bubble3D val="0"/>
            <c:explosion val="47"/>
            <c:spPr>
              <a:gradFill flip="none" rotWithShape="1">
                <a:gsLst>
                  <a:gs pos="0">
                    <a:srgbClr val="7030A0"/>
                  </a:gs>
                  <a:gs pos="48000">
                    <a:srgbClr val="9966FF"/>
                  </a:gs>
                  <a:gs pos="100000">
                    <a:srgbClr val="D60093"/>
                  </a:gs>
                </a:gsLst>
                <a:lin ang="16200000" scaled="1"/>
                <a:tileRect/>
              </a:gradFill>
              <a:ln w="9525">
                <a:solidFill>
                  <a:schemeClr val="tx2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9525" prstMaterial="metal">
                <a:bevelT w="127000" h="127000"/>
                <a:bevelB w="127000" h="127000"/>
                <a:contourClr>
                  <a:schemeClr val="tx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6A1-476B-8344-C359DE7D7BC5}"/>
              </c:ext>
            </c:extLst>
          </c:dPt>
          <c:dPt>
            <c:idx val="7"/>
            <c:bubble3D val="0"/>
            <c:spPr>
              <a:solidFill>
                <a:schemeClr val="tx2"/>
              </a:solidFill>
              <a:ln w="41275">
                <a:solidFill>
                  <a:schemeClr val="tx2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41275" prstMaterial="metal">
                <a:bevelT w="127000" h="127000"/>
                <a:bevelB w="127000" h="127000"/>
                <a:contourClr>
                  <a:schemeClr val="tx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6A1-476B-8344-C359DE7D7BC5}"/>
              </c:ext>
            </c:extLst>
          </c:dPt>
          <c:dLbls>
            <c:dLbl>
              <c:idx val="0"/>
              <c:layout>
                <c:manualLayout>
                  <c:x val="1.2993838890015555E-2"/>
                  <c:y val="-6.46687405103136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C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5190186494776"/>
                      <c:h val="0.128122492562554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6A1-476B-8344-C359DE7D7BC5}"/>
                </c:ext>
              </c:extLst>
            </c:dLbl>
            <c:dLbl>
              <c:idx val="1"/>
              <c:layout>
                <c:manualLayout>
                  <c:x val="0.19858612324727981"/>
                  <c:y val="-3.91931760668567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6A1-476B-8344-C359DE7D7BC5}"/>
                </c:ext>
              </c:extLst>
            </c:dLbl>
            <c:dLbl>
              <c:idx val="2"/>
              <c:layout>
                <c:manualLayout>
                  <c:x val="2.2385570095696071E-4"/>
                  <c:y val="7.6426693330370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6A1-476B-8344-C359DE7D7BC5}"/>
                </c:ext>
              </c:extLst>
            </c:dLbl>
            <c:dLbl>
              <c:idx val="3"/>
              <c:layout>
                <c:manualLayout>
                  <c:x val="6.871333650393152E-3"/>
                  <c:y val="5.09511288869137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99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99174805852888"/>
                      <c:h val="9.75616906763445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6A1-476B-8344-C359DE7D7BC5}"/>
                </c:ext>
              </c:extLst>
            </c:dLbl>
            <c:dLbl>
              <c:idx val="4"/>
              <c:layout>
                <c:manualLayout>
                  <c:x val="-6.9985937714305974E-2"/>
                  <c:y val="8.81846461504277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38441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8A9A2D-F5F5-472E-BFB3-719DD63069A4}" type="CATEGORYNAME">
                      <a:rPr lang="ru-RU">
                        <a:solidFill>
                          <a:srgbClr val="384410"/>
                        </a:solidFill>
                      </a:rPr>
                      <a:pPr>
                        <a:defRPr>
                          <a:solidFill>
                            <a:srgbClr val="384410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384410"/>
                        </a:solidFill>
                      </a:rPr>
                      <a:t>; </a:t>
                    </a:r>
                    <a:r>
                      <a:rPr lang="ru-RU" baseline="0" dirty="0" smtClean="0">
                        <a:solidFill>
                          <a:srgbClr val="384410"/>
                        </a:solidFill>
                      </a:rPr>
                      <a:t>      </a:t>
                    </a:r>
                    <a:fld id="{4EE99D72-835C-4DA6-BED8-E15CC69CF2BD}" type="VALUE">
                      <a:rPr lang="ru-RU" baseline="0" smtClean="0">
                        <a:solidFill>
                          <a:srgbClr val="384410"/>
                        </a:solidFill>
                      </a:rPr>
                      <a:pPr>
                        <a:defRPr>
                          <a:solidFill>
                            <a:srgbClr val="384410"/>
                          </a:solidFill>
                        </a:defRPr>
                      </a:pPr>
                      <a:t>[ЗНАЧЕНИЕ]</a:t>
                    </a:fld>
                    <a:endParaRPr lang="ru-RU" baseline="0" dirty="0" smtClean="0">
                      <a:solidFill>
                        <a:srgbClr val="38441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38441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87005435651692"/>
                      <c:h val="0.128122492562554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6A1-476B-8344-C359DE7D7BC5}"/>
                </c:ext>
              </c:extLst>
            </c:dLbl>
            <c:dLbl>
              <c:idx val="5"/>
              <c:layout>
                <c:manualLayout>
                  <c:x val="-0.32036911732349838"/>
                  <c:y val="1.13686442247157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18783041156779"/>
                      <c:h val="0.128122492562554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6A1-476B-8344-C359DE7D7BC5}"/>
                </c:ext>
              </c:extLst>
            </c:dLbl>
            <c:dLbl>
              <c:idx val="6"/>
              <c:layout>
                <c:manualLayout>
                  <c:x val="-4.3227761835318762E-2"/>
                  <c:y val="-0.106677190188744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6A1-476B-8344-C359DE7D7BC5}"/>
                </c:ext>
              </c:extLst>
            </c:dLbl>
            <c:dLbl>
              <c:idx val="7"/>
              <c:layout>
                <c:manualLayout>
                  <c:x val="0.14371245818121595"/>
                  <c:y val="-9.38892592181116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80819286992645"/>
                      <c:h val="6.7000734486291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36A1-476B-8344-C359DE7D7BC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Заработная плата и начисления</c:v>
                </c:pt>
                <c:pt idx="1">
                  <c:v>Социальное обеспечение</c:v>
                </c:pt>
                <c:pt idx="2">
                  <c:v>Ком.услуги, связь, закупка ТРУ</c:v>
                </c:pt>
                <c:pt idx="3">
                  <c:v>Налоги, сборы и др.платежи</c:v>
                </c:pt>
                <c:pt idx="4">
                  <c:v>Дотация </c:v>
                </c:pt>
                <c:pt idx="5">
                  <c:v>Проценты за бюджетный кредит</c:v>
                </c:pt>
                <c:pt idx="6">
                  <c:v>Капитальные вложения </c:v>
                </c:pt>
                <c:pt idx="7">
                  <c:v>Иные трансферты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104149.3</c:v>
                </c:pt>
                <c:pt idx="1">
                  <c:v>80</c:v>
                </c:pt>
                <c:pt idx="2">
                  <c:v>16947</c:v>
                </c:pt>
                <c:pt idx="3">
                  <c:v>2694.8</c:v>
                </c:pt>
                <c:pt idx="4">
                  <c:v>77252.3</c:v>
                </c:pt>
                <c:pt idx="5">
                  <c:v>35.299999999999997</c:v>
                </c:pt>
                <c:pt idx="6">
                  <c:v>500</c:v>
                </c:pt>
                <c:pt idx="7">
                  <c:v>1250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6A1-476B-8344-C359DE7D7BC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942CB-8102-4788-901C-DCB9ADB9CE7A}" type="doc">
      <dgm:prSet loTypeId="urn:microsoft.com/office/officeart/2005/8/layout/balance1" loCatId="relationship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D6E9AAE5-8B17-489B-B1F3-07AA5A9A5CA7}">
      <dgm:prSet phldrT="[Текст]"/>
      <dgm:spPr/>
      <dgm:t>
        <a:bodyPr/>
        <a:lstStyle/>
        <a:p>
          <a:r>
            <a:rPr lang="ru-RU" dirty="0" smtClean="0"/>
            <a:t>2020 год</a:t>
          </a:r>
          <a:endParaRPr lang="ru-RU" dirty="0"/>
        </a:p>
      </dgm:t>
    </dgm:pt>
    <dgm:pt modelId="{BFB66DE7-AA62-411E-8579-A99A934D4650}" type="parTrans" cxnId="{2575F3C9-3868-42A0-BEFD-21835302921D}">
      <dgm:prSet/>
      <dgm:spPr/>
      <dgm:t>
        <a:bodyPr/>
        <a:lstStyle/>
        <a:p>
          <a:endParaRPr lang="ru-RU"/>
        </a:p>
      </dgm:t>
    </dgm:pt>
    <dgm:pt modelId="{95ED3C36-8E45-41B2-9226-67E6A2A7D774}" type="sibTrans" cxnId="{2575F3C9-3868-42A0-BEFD-21835302921D}">
      <dgm:prSet/>
      <dgm:spPr/>
      <dgm:t>
        <a:bodyPr/>
        <a:lstStyle/>
        <a:p>
          <a:endParaRPr lang="ru-RU"/>
        </a:p>
      </dgm:t>
    </dgm:pt>
    <dgm:pt modelId="{646FED04-2994-4078-8034-4E9423A23660}">
      <dgm:prSet phldrT="[Текст]" custT="1"/>
      <dgm:spPr>
        <a:ln>
          <a:solidFill>
            <a:schemeClr val="tx2"/>
          </a:solidFill>
        </a:ln>
      </dgm:spPr>
      <dgm:t>
        <a:bodyPr/>
        <a:lstStyle/>
        <a:p>
          <a:r>
            <a:rPr lang="ru-RU" sz="1000" dirty="0" smtClean="0"/>
            <a:t>122,3 </a:t>
          </a:r>
          <a:r>
            <a:rPr lang="ru-RU" sz="1000" dirty="0" err="1" smtClean="0"/>
            <a:t>мнл.руб</a:t>
          </a:r>
          <a:r>
            <a:rPr lang="ru-RU" sz="1000" dirty="0" smtClean="0"/>
            <a:t>.</a:t>
          </a:r>
          <a:endParaRPr lang="ru-RU" sz="1000" dirty="0"/>
        </a:p>
      </dgm:t>
    </dgm:pt>
    <dgm:pt modelId="{E44BD92E-48C7-442B-BC15-D6859C38D4F2}" type="parTrans" cxnId="{6226EDE1-7606-468D-A369-4F3FFA73CEB8}">
      <dgm:prSet/>
      <dgm:spPr/>
      <dgm:t>
        <a:bodyPr/>
        <a:lstStyle/>
        <a:p>
          <a:endParaRPr lang="ru-RU"/>
        </a:p>
      </dgm:t>
    </dgm:pt>
    <dgm:pt modelId="{5A4BF2C4-6E7D-463C-A3E5-DBD019637331}" type="sibTrans" cxnId="{6226EDE1-7606-468D-A369-4F3FFA73CEB8}">
      <dgm:prSet/>
      <dgm:spPr/>
      <dgm:t>
        <a:bodyPr/>
        <a:lstStyle/>
        <a:p>
          <a:endParaRPr lang="ru-RU"/>
        </a:p>
      </dgm:t>
    </dgm:pt>
    <dgm:pt modelId="{DB046736-53CA-4596-80A7-751499771673}">
      <dgm:prSet phldrT="[Текст]" custT="1"/>
      <dgm:spPr/>
      <dgm:t>
        <a:bodyPr/>
        <a:lstStyle/>
        <a:p>
          <a:r>
            <a:rPr lang="ru-RU" sz="1000" b="1" dirty="0" smtClean="0"/>
            <a:t>2021</a:t>
          </a:r>
          <a:r>
            <a:rPr lang="ru-RU" sz="1000" dirty="0" smtClean="0"/>
            <a:t> год</a:t>
          </a:r>
          <a:endParaRPr lang="ru-RU" sz="1000" dirty="0"/>
        </a:p>
      </dgm:t>
    </dgm:pt>
    <dgm:pt modelId="{1C2A31F1-36F4-4822-8D69-27835386AC18}" type="parTrans" cxnId="{86B2146F-28E3-47DA-8693-D7AA269821E9}">
      <dgm:prSet/>
      <dgm:spPr/>
      <dgm:t>
        <a:bodyPr/>
        <a:lstStyle/>
        <a:p>
          <a:endParaRPr lang="ru-RU"/>
        </a:p>
      </dgm:t>
    </dgm:pt>
    <dgm:pt modelId="{139AA4B5-3282-4B5A-8BDE-34299E03AEFB}" type="sibTrans" cxnId="{86B2146F-28E3-47DA-8693-D7AA269821E9}">
      <dgm:prSet/>
      <dgm:spPr/>
      <dgm:t>
        <a:bodyPr/>
        <a:lstStyle/>
        <a:p>
          <a:endParaRPr lang="ru-RU"/>
        </a:p>
      </dgm:t>
    </dgm:pt>
    <dgm:pt modelId="{9F446363-4E33-444F-8AFF-44351BDDC8E6}">
      <dgm:prSet phldrT="[Текст]" custT="1"/>
      <dgm:spPr>
        <a:ln>
          <a:solidFill>
            <a:schemeClr val="tx2"/>
          </a:solidFill>
        </a:ln>
      </dgm:spPr>
      <dgm:t>
        <a:bodyPr/>
        <a:lstStyle/>
        <a:p>
          <a:r>
            <a:rPr lang="ru-RU" sz="1000" dirty="0" smtClean="0"/>
            <a:t>124,2 </a:t>
          </a:r>
          <a:r>
            <a:rPr lang="ru-RU" sz="1000" dirty="0" err="1" smtClean="0"/>
            <a:t>млн.руб</a:t>
          </a:r>
          <a:r>
            <a:rPr lang="ru-RU" sz="1000" dirty="0" smtClean="0"/>
            <a:t>.</a:t>
          </a:r>
          <a:endParaRPr lang="ru-RU" sz="1000" dirty="0"/>
        </a:p>
      </dgm:t>
    </dgm:pt>
    <dgm:pt modelId="{7B14AF2D-52E4-4959-BEF2-F2562C86681F}" type="parTrans" cxnId="{A20454C6-3DAD-4907-90C0-C471F1887298}">
      <dgm:prSet/>
      <dgm:spPr/>
      <dgm:t>
        <a:bodyPr/>
        <a:lstStyle/>
        <a:p>
          <a:endParaRPr lang="ru-RU"/>
        </a:p>
      </dgm:t>
    </dgm:pt>
    <dgm:pt modelId="{C9AABFBF-C838-4E3F-AB4A-8B620A6EF230}" type="sibTrans" cxnId="{A20454C6-3DAD-4907-90C0-C471F1887298}">
      <dgm:prSet/>
      <dgm:spPr/>
      <dgm:t>
        <a:bodyPr/>
        <a:lstStyle/>
        <a:p>
          <a:endParaRPr lang="ru-RU"/>
        </a:p>
      </dgm:t>
    </dgm:pt>
    <dgm:pt modelId="{A6175029-E9BC-43C5-B48C-C1279C2A9FFD}">
      <dgm:prSet phldrT="[Текст]" custT="1"/>
      <dgm:spPr>
        <a:ln>
          <a:solidFill>
            <a:schemeClr val="tx2"/>
          </a:solidFill>
        </a:ln>
      </dgm:spPr>
      <dgm:t>
        <a:bodyPr/>
        <a:lstStyle/>
        <a:p>
          <a:r>
            <a:rPr lang="ru-RU" sz="1000" b="1" dirty="0" smtClean="0"/>
            <a:t>+1,9 </a:t>
          </a:r>
          <a:r>
            <a:rPr lang="ru-RU" sz="1000" b="1" dirty="0" err="1" smtClean="0"/>
            <a:t>млн.руб</a:t>
          </a:r>
          <a:r>
            <a:rPr lang="ru-RU" sz="1000" b="1" dirty="0" smtClean="0"/>
            <a:t>.</a:t>
          </a:r>
          <a:endParaRPr lang="ru-RU" sz="1000" b="1" dirty="0"/>
        </a:p>
      </dgm:t>
    </dgm:pt>
    <dgm:pt modelId="{CC98C5E7-9EED-460E-99DC-F73C9C88D9F1}" type="parTrans" cxnId="{FBF6168F-FDDC-476A-9991-F9E7EB1BC62A}">
      <dgm:prSet/>
      <dgm:spPr/>
      <dgm:t>
        <a:bodyPr/>
        <a:lstStyle/>
        <a:p>
          <a:endParaRPr lang="ru-RU"/>
        </a:p>
      </dgm:t>
    </dgm:pt>
    <dgm:pt modelId="{27394BAB-7A04-4FB7-8D37-5F685C84A62A}" type="sibTrans" cxnId="{FBF6168F-FDDC-476A-9991-F9E7EB1BC62A}">
      <dgm:prSet/>
      <dgm:spPr/>
      <dgm:t>
        <a:bodyPr/>
        <a:lstStyle/>
        <a:p>
          <a:endParaRPr lang="ru-RU"/>
        </a:p>
      </dgm:t>
    </dgm:pt>
    <dgm:pt modelId="{7F818DDC-6588-4C61-9C20-A981B3CEE04A}" type="pres">
      <dgm:prSet presAssocID="{623942CB-8102-4788-901C-DCB9ADB9CE7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DFF1DC-8916-4489-9060-92A04856CD78}" type="pres">
      <dgm:prSet presAssocID="{623942CB-8102-4788-901C-DCB9ADB9CE7A}" presName="dummyMaxCanvas" presStyleCnt="0"/>
      <dgm:spPr/>
      <dgm:t>
        <a:bodyPr/>
        <a:lstStyle/>
        <a:p>
          <a:endParaRPr lang="ru-RU"/>
        </a:p>
      </dgm:t>
    </dgm:pt>
    <dgm:pt modelId="{E28B15E6-F7DD-4419-8326-E121FE287F77}" type="pres">
      <dgm:prSet presAssocID="{623942CB-8102-4788-901C-DCB9ADB9CE7A}" presName="parentComposite" presStyleCnt="0"/>
      <dgm:spPr/>
      <dgm:t>
        <a:bodyPr/>
        <a:lstStyle/>
        <a:p>
          <a:endParaRPr lang="ru-RU"/>
        </a:p>
      </dgm:t>
    </dgm:pt>
    <dgm:pt modelId="{6EF5C307-F39D-4024-8CE7-2BC741D34B6E}" type="pres">
      <dgm:prSet presAssocID="{623942CB-8102-4788-901C-DCB9ADB9CE7A}" presName="parent1" presStyleLbl="alignAccFollowNode1" presStyleIdx="0" presStyleCnt="4" custScaleX="100221" custScaleY="5412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99B0A30F-C72B-4468-B710-3DD85FBE33E2}" type="pres">
      <dgm:prSet presAssocID="{623942CB-8102-4788-901C-DCB9ADB9CE7A}" presName="parent2" presStyleLbl="alignAccFollowNode1" presStyleIdx="1" presStyleCnt="4" custScaleX="100221" custScaleY="5412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9EE4853E-1C8E-4C82-9270-8CB1AD3460B1}" type="pres">
      <dgm:prSet presAssocID="{623942CB-8102-4788-901C-DCB9ADB9CE7A}" presName="childrenComposite" presStyleCnt="0"/>
      <dgm:spPr/>
      <dgm:t>
        <a:bodyPr/>
        <a:lstStyle/>
        <a:p>
          <a:endParaRPr lang="ru-RU"/>
        </a:p>
      </dgm:t>
    </dgm:pt>
    <dgm:pt modelId="{BF04DB6C-B4F4-43E4-9CBE-BCD857C95A01}" type="pres">
      <dgm:prSet presAssocID="{623942CB-8102-4788-901C-DCB9ADB9CE7A}" presName="dummyMaxCanvas_ChildArea" presStyleCnt="0"/>
      <dgm:spPr/>
      <dgm:t>
        <a:bodyPr/>
        <a:lstStyle/>
        <a:p>
          <a:endParaRPr lang="ru-RU"/>
        </a:p>
      </dgm:t>
    </dgm:pt>
    <dgm:pt modelId="{76F7CB32-66B9-49B4-98E6-60275F1F216C}" type="pres">
      <dgm:prSet presAssocID="{623942CB-8102-4788-901C-DCB9ADB9CE7A}" presName="fulcrum" presStyleLbl="alignAccFollowNode1" presStyleIdx="2" presStyleCnt="4"/>
      <dgm:spPr>
        <a:ln>
          <a:solidFill>
            <a:schemeClr val="tx2">
              <a:lumMod val="50000"/>
              <a:lumOff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C9B7AFBE-7399-49A7-A085-657C9CE84240}" type="pres">
      <dgm:prSet presAssocID="{623942CB-8102-4788-901C-DCB9ADB9CE7A}" presName="balance_12" presStyleLbl="alignAccFollowNode1" presStyleIdx="3" presStyleCnt="4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D78C47C1-6304-4F40-9E29-CFD568EB4533}" type="pres">
      <dgm:prSet presAssocID="{623942CB-8102-4788-901C-DCB9ADB9CE7A}" presName="right_12_1" presStyleLbl="node1" presStyleIdx="0" presStyleCnt="3" custScaleX="107258" custLinFactNeighborY="10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D0392-F159-4CA4-A9FF-E0D82535EFB3}" type="pres">
      <dgm:prSet presAssocID="{623942CB-8102-4788-901C-DCB9ADB9CE7A}" presName="right_12_2" presStyleLbl="node1" presStyleIdx="1" presStyleCnt="3" custScaleX="105421" custScaleY="67865" custLinFactNeighborX="-585" custLinFactNeighborY="20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D2160-16C7-4A52-B43F-80A7DE7B14BA}" type="pres">
      <dgm:prSet presAssocID="{623942CB-8102-4788-901C-DCB9ADB9CE7A}" presName="left_12_1" presStyleLbl="node1" presStyleIdx="2" presStyleCnt="3" custScaleX="106962" custLinFactNeighborX="2033" custLinFactNeighborY="7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C3CD26-35EA-4E44-9B62-D90F7324F909}" type="presOf" srcId="{D6E9AAE5-8B17-489B-B1F3-07AA5A9A5CA7}" destId="{6EF5C307-F39D-4024-8CE7-2BC741D34B6E}" srcOrd="0" destOrd="0" presId="urn:microsoft.com/office/officeart/2005/8/layout/balance1"/>
    <dgm:cxn modelId="{C382BC1F-C8C7-4668-A8B5-9D034D634ED0}" type="presOf" srcId="{DB046736-53CA-4596-80A7-751499771673}" destId="{99B0A30F-C72B-4468-B710-3DD85FBE33E2}" srcOrd="0" destOrd="0" presId="urn:microsoft.com/office/officeart/2005/8/layout/balance1"/>
    <dgm:cxn modelId="{86B2146F-28E3-47DA-8693-D7AA269821E9}" srcId="{623942CB-8102-4788-901C-DCB9ADB9CE7A}" destId="{DB046736-53CA-4596-80A7-751499771673}" srcOrd="1" destOrd="0" parTransId="{1C2A31F1-36F4-4822-8D69-27835386AC18}" sibTransId="{139AA4B5-3282-4B5A-8BDE-34299E03AEFB}"/>
    <dgm:cxn modelId="{6226EDE1-7606-468D-A369-4F3FFA73CEB8}" srcId="{D6E9AAE5-8B17-489B-B1F3-07AA5A9A5CA7}" destId="{646FED04-2994-4078-8034-4E9423A23660}" srcOrd="0" destOrd="0" parTransId="{E44BD92E-48C7-442B-BC15-D6859C38D4F2}" sibTransId="{5A4BF2C4-6E7D-463C-A3E5-DBD019637331}"/>
    <dgm:cxn modelId="{F1D00398-D681-46D4-A298-E5872FF1A0C2}" type="presOf" srcId="{A6175029-E9BC-43C5-B48C-C1279C2A9FFD}" destId="{51FD0392-F159-4CA4-A9FF-E0D82535EFB3}" srcOrd="0" destOrd="0" presId="urn:microsoft.com/office/officeart/2005/8/layout/balance1"/>
    <dgm:cxn modelId="{FBF6168F-FDDC-476A-9991-F9E7EB1BC62A}" srcId="{DB046736-53CA-4596-80A7-751499771673}" destId="{A6175029-E9BC-43C5-B48C-C1279C2A9FFD}" srcOrd="1" destOrd="0" parTransId="{CC98C5E7-9EED-460E-99DC-F73C9C88D9F1}" sibTransId="{27394BAB-7A04-4FB7-8D37-5F685C84A62A}"/>
    <dgm:cxn modelId="{A01F7D34-9F25-4244-8C1D-F074E67AAD60}" type="presOf" srcId="{623942CB-8102-4788-901C-DCB9ADB9CE7A}" destId="{7F818DDC-6588-4C61-9C20-A981B3CEE04A}" srcOrd="0" destOrd="0" presId="urn:microsoft.com/office/officeart/2005/8/layout/balance1"/>
    <dgm:cxn modelId="{2575F3C9-3868-42A0-BEFD-21835302921D}" srcId="{623942CB-8102-4788-901C-DCB9ADB9CE7A}" destId="{D6E9AAE5-8B17-489B-B1F3-07AA5A9A5CA7}" srcOrd="0" destOrd="0" parTransId="{BFB66DE7-AA62-411E-8579-A99A934D4650}" sibTransId="{95ED3C36-8E45-41B2-9226-67E6A2A7D774}"/>
    <dgm:cxn modelId="{A20454C6-3DAD-4907-90C0-C471F1887298}" srcId="{DB046736-53CA-4596-80A7-751499771673}" destId="{9F446363-4E33-444F-8AFF-44351BDDC8E6}" srcOrd="0" destOrd="0" parTransId="{7B14AF2D-52E4-4959-BEF2-F2562C86681F}" sibTransId="{C9AABFBF-C838-4E3F-AB4A-8B620A6EF230}"/>
    <dgm:cxn modelId="{134C9A88-93F6-4997-9F4A-28F7A469D38C}" type="presOf" srcId="{646FED04-2994-4078-8034-4E9423A23660}" destId="{31DD2160-16C7-4A52-B43F-80A7DE7B14BA}" srcOrd="0" destOrd="0" presId="urn:microsoft.com/office/officeart/2005/8/layout/balance1"/>
    <dgm:cxn modelId="{13E70153-23D3-4578-950F-B9C136ECCE89}" type="presOf" srcId="{9F446363-4E33-444F-8AFF-44351BDDC8E6}" destId="{D78C47C1-6304-4F40-9E29-CFD568EB4533}" srcOrd="0" destOrd="0" presId="urn:microsoft.com/office/officeart/2005/8/layout/balance1"/>
    <dgm:cxn modelId="{79851648-DCD8-4D76-8D04-765754417C59}" type="presParOf" srcId="{7F818DDC-6588-4C61-9C20-A981B3CEE04A}" destId="{F4DFF1DC-8916-4489-9060-92A04856CD78}" srcOrd="0" destOrd="0" presId="urn:microsoft.com/office/officeart/2005/8/layout/balance1"/>
    <dgm:cxn modelId="{5F8653D0-F3A1-4FE6-9685-4D2EB3B14905}" type="presParOf" srcId="{7F818DDC-6588-4C61-9C20-A981B3CEE04A}" destId="{E28B15E6-F7DD-4419-8326-E121FE287F77}" srcOrd="1" destOrd="0" presId="urn:microsoft.com/office/officeart/2005/8/layout/balance1"/>
    <dgm:cxn modelId="{7BECC723-3D3F-4DC8-A436-DFEB8341080D}" type="presParOf" srcId="{E28B15E6-F7DD-4419-8326-E121FE287F77}" destId="{6EF5C307-F39D-4024-8CE7-2BC741D34B6E}" srcOrd="0" destOrd="0" presId="urn:microsoft.com/office/officeart/2005/8/layout/balance1"/>
    <dgm:cxn modelId="{F44710D7-6F67-4B19-9529-A0681B846854}" type="presParOf" srcId="{E28B15E6-F7DD-4419-8326-E121FE287F77}" destId="{99B0A30F-C72B-4468-B710-3DD85FBE33E2}" srcOrd="1" destOrd="0" presId="urn:microsoft.com/office/officeart/2005/8/layout/balance1"/>
    <dgm:cxn modelId="{402E67E3-170B-438B-9C4B-9066A87166A9}" type="presParOf" srcId="{7F818DDC-6588-4C61-9C20-A981B3CEE04A}" destId="{9EE4853E-1C8E-4C82-9270-8CB1AD3460B1}" srcOrd="2" destOrd="0" presId="urn:microsoft.com/office/officeart/2005/8/layout/balance1"/>
    <dgm:cxn modelId="{AEAE8F7B-83F9-44A6-B4B6-A62170E4A839}" type="presParOf" srcId="{9EE4853E-1C8E-4C82-9270-8CB1AD3460B1}" destId="{BF04DB6C-B4F4-43E4-9CBE-BCD857C95A01}" srcOrd="0" destOrd="0" presId="urn:microsoft.com/office/officeart/2005/8/layout/balance1"/>
    <dgm:cxn modelId="{0C52A208-40C2-48BB-A554-A28F2B6AE2CA}" type="presParOf" srcId="{9EE4853E-1C8E-4C82-9270-8CB1AD3460B1}" destId="{76F7CB32-66B9-49B4-98E6-60275F1F216C}" srcOrd="1" destOrd="0" presId="urn:microsoft.com/office/officeart/2005/8/layout/balance1"/>
    <dgm:cxn modelId="{5EEA88F3-0793-4AEE-98D9-97022ECC8956}" type="presParOf" srcId="{9EE4853E-1C8E-4C82-9270-8CB1AD3460B1}" destId="{C9B7AFBE-7399-49A7-A085-657C9CE84240}" srcOrd="2" destOrd="0" presId="urn:microsoft.com/office/officeart/2005/8/layout/balance1"/>
    <dgm:cxn modelId="{B92BB28D-31A0-4841-A547-4A20B1913064}" type="presParOf" srcId="{9EE4853E-1C8E-4C82-9270-8CB1AD3460B1}" destId="{D78C47C1-6304-4F40-9E29-CFD568EB4533}" srcOrd="3" destOrd="0" presId="urn:microsoft.com/office/officeart/2005/8/layout/balance1"/>
    <dgm:cxn modelId="{277074BB-9CDC-4AB0-A09C-A62DE6AABB66}" type="presParOf" srcId="{9EE4853E-1C8E-4C82-9270-8CB1AD3460B1}" destId="{51FD0392-F159-4CA4-A9FF-E0D82535EFB3}" srcOrd="4" destOrd="0" presId="urn:microsoft.com/office/officeart/2005/8/layout/balance1"/>
    <dgm:cxn modelId="{39DF40D5-52E1-4B2F-AEB4-6EAE4154D27A}" type="presParOf" srcId="{9EE4853E-1C8E-4C82-9270-8CB1AD3460B1}" destId="{31DD2160-16C7-4A52-B43F-80A7DE7B14BA}" srcOrd="5" destOrd="0" presId="urn:microsoft.com/office/officeart/2005/8/layout/balance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ADDC9C-B07D-4BB4-BE9F-31885A828594}" type="doc">
      <dgm:prSet loTypeId="urn:microsoft.com/office/officeart/2008/layout/VerticalAccent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0A56CA3-7757-4232-8756-76E6DD19A78C}">
      <dgm:prSet phldrT="[Текст]" custT="1"/>
      <dgm:spPr/>
      <dgm:t>
        <a:bodyPr/>
        <a:lstStyle/>
        <a:p>
          <a:r>
            <a:rPr lang="ru-RU" sz="1300" b="1" dirty="0" smtClean="0"/>
            <a:t>ПП «Старшее поколение» - 6095,6т.р.</a:t>
          </a:r>
          <a:endParaRPr lang="ru-RU" sz="1300" b="1" dirty="0"/>
        </a:p>
      </dgm:t>
    </dgm:pt>
    <dgm:pt modelId="{9A68B13E-CDBC-4359-B3DD-D270C6D5ADE5}" type="parTrans" cxnId="{9146C7A1-0AF5-402C-A815-4D780B4FAD48}">
      <dgm:prSet/>
      <dgm:spPr/>
      <dgm:t>
        <a:bodyPr/>
        <a:lstStyle/>
        <a:p>
          <a:endParaRPr lang="ru-RU" sz="1100"/>
        </a:p>
      </dgm:t>
    </dgm:pt>
    <dgm:pt modelId="{BA3BFCA8-D9F8-48F6-A311-590A5D9BE438}" type="sibTrans" cxnId="{9146C7A1-0AF5-402C-A815-4D780B4FAD48}">
      <dgm:prSet/>
      <dgm:spPr/>
      <dgm:t>
        <a:bodyPr/>
        <a:lstStyle/>
        <a:p>
          <a:endParaRPr lang="ru-RU" sz="1100"/>
        </a:p>
      </dgm:t>
    </dgm:pt>
    <dgm:pt modelId="{845ECDB0-FEF5-420B-B9C7-B2511451E512}">
      <dgm:prSet phldrT="[Текст]" custT="1"/>
      <dgm:spPr/>
      <dgm:t>
        <a:bodyPr/>
        <a:lstStyle/>
        <a:p>
          <a:r>
            <a:rPr lang="ru-RU" sz="1100" i="1" dirty="0" smtClean="0">
              <a:latin typeface="Arial" panose="020B0604020202020204" pitchFamily="34" charset="0"/>
              <a:cs typeface="Arial" panose="020B0604020202020204" pitchFamily="34" charset="0"/>
            </a:rPr>
            <a:t>выплаты почетным гражданам района, доплаты к пенсиям муниципальных служащих, мероприятия ко Дню Победы, чествование ветеранов</a:t>
          </a:r>
          <a:endParaRPr lang="ru-RU" sz="11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CCEA1E-4A7D-41AF-9A2D-4C4116FFC609}" type="parTrans" cxnId="{EA62B161-DE2F-4E34-ADA9-1B277666EE62}">
      <dgm:prSet/>
      <dgm:spPr/>
      <dgm:t>
        <a:bodyPr/>
        <a:lstStyle/>
        <a:p>
          <a:endParaRPr lang="ru-RU" sz="1100"/>
        </a:p>
      </dgm:t>
    </dgm:pt>
    <dgm:pt modelId="{DC3C273C-9F1A-4E68-857A-BF725D22CA3A}" type="sibTrans" cxnId="{EA62B161-DE2F-4E34-ADA9-1B277666EE62}">
      <dgm:prSet/>
      <dgm:spPr/>
      <dgm:t>
        <a:bodyPr/>
        <a:lstStyle/>
        <a:p>
          <a:endParaRPr lang="ru-RU" sz="1100"/>
        </a:p>
      </dgm:t>
    </dgm:pt>
    <dgm:pt modelId="{E50E596C-1C15-42B7-AAA3-EB0253FAF958}">
      <dgm:prSet phldrT="[Текст]" custT="1"/>
      <dgm:spPr/>
      <dgm:t>
        <a:bodyPr/>
        <a:lstStyle/>
        <a:p>
          <a:r>
            <a:rPr lang="ru-RU" sz="1300" b="1" dirty="0" smtClean="0"/>
            <a:t>ПП «Молодежь Бейского района» – 121,6 т.р.</a:t>
          </a:r>
          <a:endParaRPr lang="ru-RU" sz="1300" b="1" dirty="0"/>
        </a:p>
      </dgm:t>
    </dgm:pt>
    <dgm:pt modelId="{09A01AEF-4713-4AD9-8E72-3DEA723A0349}" type="parTrans" cxnId="{89315FCC-1E6F-4C3F-90D2-8E3765D4EBD1}">
      <dgm:prSet/>
      <dgm:spPr/>
      <dgm:t>
        <a:bodyPr/>
        <a:lstStyle/>
        <a:p>
          <a:endParaRPr lang="ru-RU" sz="1100"/>
        </a:p>
      </dgm:t>
    </dgm:pt>
    <dgm:pt modelId="{9AB1DF75-2706-4995-B9B8-3F655E778BE2}" type="sibTrans" cxnId="{89315FCC-1E6F-4C3F-90D2-8E3765D4EBD1}">
      <dgm:prSet/>
      <dgm:spPr/>
      <dgm:t>
        <a:bodyPr/>
        <a:lstStyle/>
        <a:p>
          <a:endParaRPr lang="ru-RU" sz="1100"/>
        </a:p>
      </dgm:t>
    </dgm:pt>
    <dgm:pt modelId="{DB91A966-441D-4D96-8F69-75724B9DD0B0}">
      <dgm:prSet phldrT="[Текст]" custT="1"/>
      <dgm:spPr/>
      <dgm:t>
        <a:bodyPr/>
        <a:lstStyle/>
        <a:p>
          <a:r>
            <a:rPr lang="ru-RU" sz="1100" i="1" dirty="0" smtClean="0">
              <a:latin typeface="Arial" panose="020B0604020202020204" pitchFamily="34" charset="0"/>
              <a:cs typeface="Arial" panose="020B0604020202020204" pitchFamily="34" charset="0"/>
            </a:rPr>
            <a:t>выплата стипендий главы, проведение онлайн викторин</a:t>
          </a:r>
          <a:endParaRPr lang="ru-RU" sz="11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784DE9-825D-41D8-AEF1-892A3C2B62B7}" type="parTrans" cxnId="{089B93B0-88E0-46B2-B93F-D12DAD950B80}">
      <dgm:prSet/>
      <dgm:spPr/>
      <dgm:t>
        <a:bodyPr/>
        <a:lstStyle/>
        <a:p>
          <a:endParaRPr lang="ru-RU" sz="1100"/>
        </a:p>
      </dgm:t>
    </dgm:pt>
    <dgm:pt modelId="{74A790AE-CB90-4721-9498-29A31D3AB095}" type="sibTrans" cxnId="{089B93B0-88E0-46B2-B93F-D12DAD950B80}">
      <dgm:prSet/>
      <dgm:spPr/>
      <dgm:t>
        <a:bodyPr/>
        <a:lstStyle/>
        <a:p>
          <a:endParaRPr lang="ru-RU" sz="1100"/>
        </a:p>
      </dgm:t>
    </dgm:pt>
    <dgm:pt modelId="{86275E97-E431-4DE8-BB9E-84A6AC87D929}">
      <dgm:prSet phldrT="[Текст]" custT="1"/>
      <dgm:spPr/>
      <dgm:t>
        <a:bodyPr/>
        <a:lstStyle/>
        <a:p>
          <a:r>
            <a:rPr lang="ru-RU" sz="1300" b="1" dirty="0" smtClean="0"/>
            <a:t>ПП «Совершенствование социальной поддержки семьи и детства» - 40330,3т.р.</a:t>
          </a:r>
          <a:endParaRPr lang="ru-RU" sz="1300" b="1" dirty="0"/>
        </a:p>
      </dgm:t>
    </dgm:pt>
    <dgm:pt modelId="{59798215-A70C-4C14-85F5-604F82A7402E}" type="parTrans" cxnId="{6ECE8C84-EC52-4339-9BAD-9886EAFA330D}">
      <dgm:prSet/>
      <dgm:spPr/>
      <dgm:t>
        <a:bodyPr/>
        <a:lstStyle/>
        <a:p>
          <a:endParaRPr lang="ru-RU" sz="1100"/>
        </a:p>
      </dgm:t>
    </dgm:pt>
    <dgm:pt modelId="{0F3C294A-9680-4C88-BA33-A639FCFA041B}" type="sibTrans" cxnId="{6ECE8C84-EC52-4339-9BAD-9886EAFA330D}">
      <dgm:prSet/>
      <dgm:spPr/>
      <dgm:t>
        <a:bodyPr/>
        <a:lstStyle/>
        <a:p>
          <a:endParaRPr lang="ru-RU" sz="1100"/>
        </a:p>
      </dgm:t>
    </dgm:pt>
    <dgm:pt modelId="{45768A3C-5264-4D0D-B90C-9408D326D843}">
      <dgm:prSet phldrT="[Текст]" custT="1"/>
      <dgm:spPr/>
      <dgm:t>
        <a:bodyPr/>
        <a:lstStyle/>
        <a:p>
          <a:r>
            <a:rPr lang="ru-RU" sz="900" i="1" dirty="0" err="1" smtClean="0">
              <a:latin typeface="Arial" panose="020B0604020202020204" pitchFamily="34" charset="0"/>
              <a:cs typeface="Arial" panose="020B0604020202020204" pitchFamily="34" charset="0"/>
            </a:rPr>
            <a:t>гос.полномочия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по выплатам ежемесячных денежных средств на содержание детей-сирот и детей, оставшихся без попечения родителей, в семье опекуна и приемной семье, а также вознаграждение, причитающееся приемному родителю, выплата компенсации части родительской платы за содержание детей в дошкольных учреждениях</a:t>
          </a:r>
          <a:endParaRPr lang="ru-RU" sz="9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6E69C8-44CA-4885-9AB5-DA44B5497DF2}" type="parTrans" cxnId="{EA9A3C7A-BE41-431D-8F66-9C79272922A8}">
      <dgm:prSet/>
      <dgm:spPr/>
      <dgm:t>
        <a:bodyPr/>
        <a:lstStyle/>
        <a:p>
          <a:endParaRPr lang="ru-RU" sz="1100"/>
        </a:p>
      </dgm:t>
    </dgm:pt>
    <dgm:pt modelId="{1AD9A800-1CC8-4F98-9F41-67F0C70E1D01}" type="sibTrans" cxnId="{EA9A3C7A-BE41-431D-8F66-9C79272922A8}">
      <dgm:prSet/>
      <dgm:spPr/>
      <dgm:t>
        <a:bodyPr/>
        <a:lstStyle/>
        <a:p>
          <a:endParaRPr lang="ru-RU" sz="1100"/>
        </a:p>
      </dgm:t>
    </dgm:pt>
    <dgm:pt modelId="{3434C83A-D66F-4C35-95B9-DAAEA9461A12}">
      <dgm:prSet phldrT="[Текст]" custT="1"/>
      <dgm:spPr/>
      <dgm:t>
        <a:bodyPr/>
        <a:lstStyle/>
        <a:p>
          <a:r>
            <a:rPr lang="ru-RU" sz="1300" b="1" dirty="0" smtClean="0"/>
            <a:t>ПП «Поддержка детей-сирот и детей, оставшихся без попечения родителей» 18692,3 т.р.</a:t>
          </a:r>
          <a:endParaRPr lang="ru-RU" sz="1300" b="1" dirty="0"/>
        </a:p>
      </dgm:t>
    </dgm:pt>
    <dgm:pt modelId="{7660F257-35DC-4D13-8BC7-8A3C1372DE4A}" type="parTrans" cxnId="{48E04624-DF01-4548-9DCE-39E97983CCA5}">
      <dgm:prSet/>
      <dgm:spPr/>
      <dgm:t>
        <a:bodyPr/>
        <a:lstStyle/>
        <a:p>
          <a:endParaRPr lang="ru-RU" sz="1100"/>
        </a:p>
      </dgm:t>
    </dgm:pt>
    <dgm:pt modelId="{0C651E57-F987-4737-9F8B-4E658EED9B4B}" type="sibTrans" cxnId="{48E04624-DF01-4548-9DCE-39E97983CCA5}">
      <dgm:prSet/>
      <dgm:spPr/>
      <dgm:t>
        <a:bodyPr/>
        <a:lstStyle/>
        <a:p>
          <a:endParaRPr lang="ru-RU" sz="1100"/>
        </a:p>
      </dgm:t>
    </dgm:pt>
    <dgm:pt modelId="{D9D7D95B-CB03-4B84-B6D6-50FDEB14F0BD}">
      <dgm:prSet phldrT="[Текст]" custT="1"/>
      <dgm:spPr/>
      <dgm:t>
        <a:bodyPr/>
        <a:lstStyle/>
        <a:p>
          <a:r>
            <a:rPr lang="ru-RU" sz="1300" b="1" dirty="0" smtClean="0"/>
            <a:t>ПП «Развитие мер социальной поддержки отдельных категорий граждан» - 573,5 т.р.</a:t>
          </a:r>
          <a:endParaRPr lang="ru-RU" sz="1300" b="1" dirty="0"/>
        </a:p>
      </dgm:t>
    </dgm:pt>
    <dgm:pt modelId="{69454A08-6FB1-49A5-A03D-845734BB79F1}" type="parTrans" cxnId="{38C90FA2-2989-4B92-8380-E5EC2EFE86C2}">
      <dgm:prSet/>
      <dgm:spPr/>
      <dgm:t>
        <a:bodyPr/>
        <a:lstStyle/>
        <a:p>
          <a:endParaRPr lang="ru-RU" sz="1100"/>
        </a:p>
      </dgm:t>
    </dgm:pt>
    <dgm:pt modelId="{0EA9F4E5-EFFE-4812-A24C-FC5281BEE6B1}" type="sibTrans" cxnId="{38C90FA2-2989-4B92-8380-E5EC2EFE86C2}">
      <dgm:prSet/>
      <dgm:spPr/>
      <dgm:t>
        <a:bodyPr/>
        <a:lstStyle/>
        <a:p>
          <a:endParaRPr lang="ru-RU" sz="1100"/>
        </a:p>
      </dgm:t>
    </dgm:pt>
    <dgm:pt modelId="{F773AF72-9F85-4020-B046-0A50F7D10F59}">
      <dgm:prSet phldrT="[Текст]" custT="1"/>
      <dgm:spPr/>
      <dgm:t>
        <a:bodyPr/>
        <a:lstStyle/>
        <a:p>
          <a:r>
            <a:rPr lang="ru-RU" sz="1100" i="1" dirty="0" err="1" smtClean="0">
              <a:latin typeface="Arial" panose="020B0604020202020204" pitchFamily="34" charset="0"/>
              <a:cs typeface="Arial" panose="020B0604020202020204" pitchFamily="34" charset="0"/>
            </a:rPr>
            <a:t>гос.полномочия</a:t>
          </a:r>
          <a:r>
            <a:rPr lang="ru-RU" sz="1100" i="1" dirty="0" smtClean="0">
              <a:latin typeface="Arial" panose="020B0604020202020204" pitchFamily="34" charset="0"/>
              <a:cs typeface="Arial" panose="020B0604020202020204" pitchFamily="34" charset="0"/>
            </a:rPr>
            <a:t> по приобретению жилья детям-сиротам и детям, оставшимся без попечения родителей</a:t>
          </a:r>
          <a:endParaRPr lang="ru-RU" sz="11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73EDBF-7AA5-4A5F-8EEC-E99AF78CC90C}" type="parTrans" cxnId="{9C5CE8A5-8985-4D1E-95E4-AFF534158AF0}">
      <dgm:prSet/>
      <dgm:spPr/>
      <dgm:t>
        <a:bodyPr/>
        <a:lstStyle/>
        <a:p>
          <a:endParaRPr lang="ru-RU" sz="1100"/>
        </a:p>
      </dgm:t>
    </dgm:pt>
    <dgm:pt modelId="{020DF30D-73CC-46C2-8340-3AECB6D116A4}" type="sibTrans" cxnId="{9C5CE8A5-8985-4D1E-95E4-AFF534158AF0}">
      <dgm:prSet/>
      <dgm:spPr/>
      <dgm:t>
        <a:bodyPr/>
        <a:lstStyle/>
        <a:p>
          <a:endParaRPr lang="ru-RU" sz="1100"/>
        </a:p>
      </dgm:t>
    </dgm:pt>
    <dgm:pt modelId="{33AAB6C2-E5A8-4117-BAC8-6F002DBA1FD9}">
      <dgm:prSet phldrT="[Текст]" custT="1"/>
      <dgm:spPr/>
      <dgm:t>
        <a:bodyPr/>
        <a:lstStyle/>
        <a:p>
          <a:r>
            <a:rPr lang="ru-RU" sz="1300" b="1" dirty="0" smtClean="0"/>
            <a:t>ПП «Организация отдыха и оздоровления детей» - 4210,4 т.р.</a:t>
          </a:r>
          <a:endParaRPr lang="ru-RU" sz="1300" b="1" dirty="0"/>
        </a:p>
      </dgm:t>
    </dgm:pt>
    <dgm:pt modelId="{2FDE1664-03BA-4904-867C-356DFF771A8F}" type="parTrans" cxnId="{DBD21BA9-162E-45C2-B12E-DEF35846E7E8}">
      <dgm:prSet/>
      <dgm:spPr/>
      <dgm:t>
        <a:bodyPr/>
        <a:lstStyle/>
        <a:p>
          <a:endParaRPr lang="ru-RU" sz="1100"/>
        </a:p>
      </dgm:t>
    </dgm:pt>
    <dgm:pt modelId="{07ED381A-A18B-447C-A97A-D1EFF18660AB}" type="sibTrans" cxnId="{DBD21BA9-162E-45C2-B12E-DEF35846E7E8}">
      <dgm:prSet/>
      <dgm:spPr/>
      <dgm:t>
        <a:bodyPr/>
        <a:lstStyle/>
        <a:p>
          <a:endParaRPr lang="ru-RU" sz="1100"/>
        </a:p>
      </dgm:t>
    </dgm:pt>
    <dgm:pt modelId="{F962D79E-D842-4F0D-98B2-D30A6D4FF4A3}">
      <dgm:prSet phldrT="[Текст]" custT="1"/>
      <dgm:spPr/>
      <dgm:t>
        <a:bodyPr/>
        <a:lstStyle/>
        <a:p>
          <a:r>
            <a:rPr lang="ru-RU" sz="1100" i="1" dirty="0" smtClean="0">
              <a:latin typeface="Arial" panose="020B0604020202020204" pitchFamily="34" charset="0"/>
              <a:cs typeface="Arial" panose="020B0604020202020204" pitchFamily="34" charset="0"/>
            </a:rPr>
            <a:t>содержание и ремонт детского лагеря «Березка»</a:t>
          </a:r>
          <a:endParaRPr lang="ru-RU" sz="11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CCFAA3-4758-47A1-8FE8-EB70DC61FD15}" type="parTrans" cxnId="{D5763246-C49E-4B1F-A1C0-A5AFF3ABAF96}">
      <dgm:prSet/>
      <dgm:spPr/>
      <dgm:t>
        <a:bodyPr/>
        <a:lstStyle/>
        <a:p>
          <a:endParaRPr lang="ru-RU" sz="1100"/>
        </a:p>
      </dgm:t>
    </dgm:pt>
    <dgm:pt modelId="{4A3289E4-681A-471B-ACF2-66B4B4976961}" type="sibTrans" cxnId="{D5763246-C49E-4B1F-A1C0-A5AFF3ABAF96}">
      <dgm:prSet/>
      <dgm:spPr/>
      <dgm:t>
        <a:bodyPr/>
        <a:lstStyle/>
        <a:p>
          <a:endParaRPr lang="ru-RU" sz="1100"/>
        </a:p>
      </dgm:t>
    </dgm:pt>
    <dgm:pt modelId="{DB649B56-CABD-49BF-93E3-2D80AB3395E2}">
      <dgm:prSet phldrT="[Текст]" custT="1"/>
      <dgm:spPr/>
      <dgm:t>
        <a:bodyPr/>
        <a:lstStyle/>
        <a:p>
          <a:r>
            <a:rPr lang="ru-RU" sz="1100" i="1" dirty="0" err="1" smtClean="0">
              <a:latin typeface="Arial" panose="020B0604020202020204" pitchFamily="34" charset="0"/>
              <a:cs typeface="Arial" panose="020B0604020202020204" pitchFamily="34" charset="0"/>
            </a:rPr>
            <a:t>гос.полномочия</a:t>
          </a:r>
          <a:r>
            <a:rPr lang="ru-RU" sz="1100" i="1" dirty="0" smtClean="0">
              <a:latin typeface="Arial" panose="020B0604020202020204" pitchFamily="34" charset="0"/>
              <a:cs typeface="Arial" panose="020B0604020202020204" pitchFamily="34" charset="0"/>
            </a:rPr>
            <a:t> по выплате коммунальных льгот работникам культуры</a:t>
          </a:r>
          <a:endParaRPr lang="ru-RU" sz="11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CA790-9F7B-4EAF-BEA0-688A4F3FA750}" type="parTrans" cxnId="{9A2E777A-7F2D-4F5A-8476-4789FD004D74}">
      <dgm:prSet/>
      <dgm:spPr/>
      <dgm:t>
        <a:bodyPr/>
        <a:lstStyle/>
        <a:p>
          <a:endParaRPr lang="ru-RU" sz="1100"/>
        </a:p>
      </dgm:t>
    </dgm:pt>
    <dgm:pt modelId="{E611E2CC-C524-4581-92E5-A0F73C103CB9}" type="sibTrans" cxnId="{9A2E777A-7F2D-4F5A-8476-4789FD004D74}">
      <dgm:prSet/>
      <dgm:spPr/>
      <dgm:t>
        <a:bodyPr/>
        <a:lstStyle/>
        <a:p>
          <a:endParaRPr lang="ru-RU" sz="1100"/>
        </a:p>
      </dgm:t>
    </dgm:pt>
    <dgm:pt modelId="{A532D6C0-1FB4-4884-816B-3AE3DF3EF170}">
      <dgm:prSet phldrT="[Текст]" custT="1"/>
      <dgm:spPr/>
      <dgm:t>
        <a:bodyPr/>
        <a:lstStyle/>
        <a:p>
          <a:r>
            <a:rPr lang="ru-RU" sz="1200" b="1" dirty="0" smtClean="0"/>
            <a:t>               ПП «Финансовая поддержка социально-ориентированных некоммерческих организаций» -2000т.р..</a:t>
          </a:r>
          <a:endParaRPr lang="ru-RU" sz="1200" b="1" dirty="0"/>
        </a:p>
      </dgm:t>
    </dgm:pt>
    <dgm:pt modelId="{E04AA328-1A27-4857-8DC2-DDE2A6E8B672}" type="parTrans" cxnId="{22E46801-6515-4544-8969-3CD09D11B632}">
      <dgm:prSet/>
      <dgm:spPr/>
      <dgm:t>
        <a:bodyPr/>
        <a:lstStyle/>
        <a:p>
          <a:endParaRPr lang="ru-RU" sz="1100"/>
        </a:p>
      </dgm:t>
    </dgm:pt>
    <dgm:pt modelId="{B3E8E5FE-BE01-4CBE-9F95-E390274EEE66}" type="sibTrans" cxnId="{22E46801-6515-4544-8969-3CD09D11B632}">
      <dgm:prSet/>
      <dgm:spPr/>
      <dgm:t>
        <a:bodyPr/>
        <a:lstStyle/>
        <a:p>
          <a:endParaRPr lang="ru-RU" sz="1100"/>
        </a:p>
      </dgm:t>
    </dgm:pt>
    <dgm:pt modelId="{815EAC3C-95AE-432F-BE73-0DA507FD29A6}">
      <dgm:prSet phldrT="[Текст]" custT="1"/>
      <dgm:spPr/>
      <dgm:t>
        <a:bodyPr/>
        <a:lstStyle/>
        <a:p>
          <a:r>
            <a:rPr lang="ru-RU" sz="1100" i="1" dirty="0" smtClean="0">
              <a:latin typeface="Arial" panose="020B0604020202020204" pitchFamily="34" charset="0"/>
              <a:cs typeface="Arial" panose="020B0604020202020204" pitchFamily="34" charset="0"/>
            </a:rPr>
            <a:t>поддержка НКО «Красный крест» и поддержка ДПО</a:t>
          </a:r>
          <a:endParaRPr lang="ru-RU" sz="11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ECCDE4-C557-4C29-BD94-7E6E2EC61824}" type="parTrans" cxnId="{9EC7ACF3-1991-4A28-AE79-6153392DBBAB}">
      <dgm:prSet/>
      <dgm:spPr/>
      <dgm:t>
        <a:bodyPr/>
        <a:lstStyle/>
        <a:p>
          <a:endParaRPr lang="ru-RU" sz="1100"/>
        </a:p>
      </dgm:t>
    </dgm:pt>
    <dgm:pt modelId="{7B2B4EF6-FFAA-4FB3-9535-07BAD86C10F3}" type="sibTrans" cxnId="{9EC7ACF3-1991-4A28-AE79-6153392DBBAB}">
      <dgm:prSet/>
      <dgm:spPr/>
      <dgm:t>
        <a:bodyPr/>
        <a:lstStyle/>
        <a:p>
          <a:endParaRPr lang="ru-RU" sz="1100"/>
        </a:p>
      </dgm:t>
    </dgm:pt>
    <dgm:pt modelId="{4315251A-B1CD-45E4-A8DD-FF894570C1D2}">
      <dgm:prSet phldrT="[Текст]" custT="1"/>
      <dgm:spPr/>
      <dgm:t>
        <a:bodyPr/>
        <a:lstStyle/>
        <a:p>
          <a:r>
            <a:rPr lang="ru-RU" sz="1050" b="1" i="1" dirty="0" smtClean="0">
              <a:latin typeface="Arial" panose="020B0604020202020204" pitchFamily="34" charset="0"/>
              <a:cs typeface="Arial" panose="020B0604020202020204" pitchFamily="34" charset="0"/>
            </a:rPr>
            <a:t>              </a:t>
          </a:r>
          <a:r>
            <a:rPr lang="ru-RU" sz="1100" b="1" i="1" dirty="0" smtClean="0">
              <a:latin typeface="Arial" panose="020B0604020202020204" pitchFamily="34" charset="0"/>
              <a:cs typeface="Arial" panose="020B0604020202020204" pitchFamily="34" charset="0"/>
            </a:rPr>
            <a:t>ПП «Доступная среда»-8,7 </a:t>
          </a:r>
          <a:r>
            <a:rPr lang="ru-RU" sz="1100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т.р</a:t>
          </a:r>
          <a:r>
            <a:rPr lang="ru-RU" sz="1100" b="1" i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1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0DDD98-62BF-482C-AC82-0CB8EC9B9C2E}" type="parTrans" cxnId="{9734B151-2189-43F3-BA25-6901DDE48E1F}">
      <dgm:prSet/>
      <dgm:spPr/>
      <dgm:t>
        <a:bodyPr/>
        <a:lstStyle/>
        <a:p>
          <a:endParaRPr lang="ru-RU"/>
        </a:p>
      </dgm:t>
    </dgm:pt>
    <dgm:pt modelId="{E1E82D07-A4A6-416C-BAA4-DB713D753BA5}" type="sibTrans" cxnId="{9734B151-2189-43F3-BA25-6901DDE48E1F}">
      <dgm:prSet/>
      <dgm:spPr/>
      <dgm:t>
        <a:bodyPr/>
        <a:lstStyle/>
        <a:p>
          <a:endParaRPr lang="ru-RU"/>
        </a:p>
      </dgm:t>
    </dgm:pt>
    <dgm:pt modelId="{A944276A-FF3B-4688-80EF-BE4560AA4380}" type="pres">
      <dgm:prSet presAssocID="{86ADDC9C-B07D-4BB4-BE9F-31885A82859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CABD625F-C94A-4618-BD56-6D409A6BDC78}" type="pres">
      <dgm:prSet presAssocID="{10A56CA3-7757-4232-8756-76E6DD19A78C}" presName="parenttextcomposite" presStyleCnt="0"/>
      <dgm:spPr/>
      <dgm:t>
        <a:bodyPr/>
        <a:lstStyle/>
        <a:p>
          <a:endParaRPr lang="ru-RU"/>
        </a:p>
      </dgm:t>
    </dgm:pt>
    <dgm:pt modelId="{B4476F5B-7CEC-4697-A4A5-3F74932B1F65}" type="pres">
      <dgm:prSet presAssocID="{10A56CA3-7757-4232-8756-76E6DD19A78C}" presName="parenttext" presStyleLbl="revTx" presStyleIdx="0" presStyleCnt="8" custScaleX="293894" custLinFactNeighborX="1717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D43DC-AE2E-4D58-A100-306A8FC84585}" type="pres">
      <dgm:prSet presAssocID="{10A56CA3-7757-4232-8756-76E6DD19A78C}" presName="composite" presStyleCnt="0"/>
      <dgm:spPr/>
      <dgm:t>
        <a:bodyPr/>
        <a:lstStyle/>
        <a:p>
          <a:endParaRPr lang="ru-RU"/>
        </a:p>
      </dgm:t>
    </dgm:pt>
    <dgm:pt modelId="{CFB2970A-8AB3-4E42-A946-899676A2385B}" type="pres">
      <dgm:prSet presAssocID="{10A56CA3-7757-4232-8756-76E6DD19A78C}" presName="chevron1" presStyleLbl="alignNode1" presStyleIdx="0" presStyleCnt="56" custLinFactX="-176550" custLinFactNeighborX="-2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DE4F94F-A358-473A-975D-F61194243EE2}" type="pres">
      <dgm:prSet presAssocID="{10A56CA3-7757-4232-8756-76E6DD19A78C}" presName="chevron2" presStyleLbl="alignNode1" presStyleIdx="1" presStyleCnt="56" custLinFactX="-78814" custLinFactNeighborX="-100000"/>
      <dgm:spPr/>
      <dgm:t>
        <a:bodyPr/>
        <a:lstStyle/>
        <a:p>
          <a:endParaRPr lang="ru-RU"/>
        </a:p>
      </dgm:t>
    </dgm:pt>
    <dgm:pt modelId="{214FD424-59E2-40D0-922C-4C7CF77FACE6}" type="pres">
      <dgm:prSet presAssocID="{10A56CA3-7757-4232-8756-76E6DD19A78C}" presName="chevron3" presStyleLbl="alignNode1" presStyleIdx="2" presStyleCnt="56" custLinFactX="-200000" custLinFactNeighborX="-221489"/>
      <dgm:spPr/>
      <dgm:t>
        <a:bodyPr/>
        <a:lstStyle/>
        <a:p>
          <a:endParaRPr lang="ru-RU"/>
        </a:p>
      </dgm:t>
    </dgm:pt>
    <dgm:pt modelId="{4A4EE166-4AFF-45F3-B45D-5BE82A537012}" type="pres">
      <dgm:prSet presAssocID="{10A56CA3-7757-4232-8756-76E6DD19A78C}" presName="chevron4" presStyleLbl="alignNode1" presStyleIdx="3" presStyleCnt="56" custLinFactX="-100000" custLinFactNeighborX="-137794"/>
      <dgm:spPr/>
      <dgm:t>
        <a:bodyPr/>
        <a:lstStyle/>
        <a:p>
          <a:endParaRPr lang="ru-RU"/>
        </a:p>
      </dgm:t>
    </dgm:pt>
    <dgm:pt modelId="{ABCB0967-42C0-4EE2-AE62-45C0EBB2220B}" type="pres">
      <dgm:prSet presAssocID="{10A56CA3-7757-4232-8756-76E6DD19A78C}" presName="chevron5" presStyleLbl="alignNode1" presStyleIdx="4" presStyleCnt="56" custLinFactX="-200000" custLinFactNeighborX="-278594"/>
      <dgm:spPr/>
      <dgm:t>
        <a:bodyPr/>
        <a:lstStyle/>
        <a:p>
          <a:endParaRPr lang="ru-RU"/>
        </a:p>
      </dgm:t>
    </dgm:pt>
    <dgm:pt modelId="{2D5CC4DD-2503-4A63-95D7-04837BBE7992}" type="pres">
      <dgm:prSet presAssocID="{10A56CA3-7757-4232-8756-76E6DD19A78C}" presName="chevron6" presStyleLbl="alignNode1" presStyleIdx="5" presStyleCnt="56" custLinFactX="-200000" custLinFactNeighborX="-276374"/>
      <dgm:spPr/>
      <dgm:t>
        <a:bodyPr/>
        <a:lstStyle/>
        <a:p>
          <a:endParaRPr lang="ru-RU"/>
        </a:p>
      </dgm:t>
    </dgm:pt>
    <dgm:pt modelId="{4F712FBC-7845-4CEC-B215-E8108ED75B00}" type="pres">
      <dgm:prSet presAssocID="{10A56CA3-7757-4232-8756-76E6DD19A78C}" presName="chevron7" presStyleLbl="alignNode1" presStyleIdx="6" presStyleCnt="56" custLinFactX="200000" custLinFactNeighborX="27926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D279C33-9E92-424C-8819-DD54089D7466}" type="pres">
      <dgm:prSet presAssocID="{10A56CA3-7757-4232-8756-76E6DD19A78C}" presName="childtext" presStyleLbl="solidFgAcc1" presStyleIdx="0" presStyleCnt="7" custScaleX="290916" custLinFactNeighborX="1191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20E80-3FF2-4242-9C36-80C96D227571}" type="pres">
      <dgm:prSet presAssocID="{BA3BFCA8-D9F8-48F6-A311-590A5D9BE438}" presName="sibTrans" presStyleCnt="0"/>
      <dgm:spPr/>
      <dgm:t>
        <a:bodyPr/>
        <a:lstStyle/>
        <a:p>
          <a:endParaRPr lang="ru-RU"/>
        </a:p>
      </dgm:t>
    </dgm:pt>
    <dgm:pt modelId="{29079108-8073-4022-8010-F0134CFEA0E2}" type="pres">
      <dgm:prSet presAssocID="{E50E596C-1C15-42B7-AAA3-EB0253FAF958}" presName="parenttextcomposite" presStyleCnt="0"/>
      <dgm:spPr/>
      <dgm:t>
        <a:bodyPr/>
        <a:lstStyle/>
        <a:p>
          <a:endParaRPr lang="ru-RU"/>
        </a:p>
      </dgm:t>
    </dgm:pt>
    <dgm:pt modelId="{5813E3B1-F593-4D22-AD4A-51CB85B3A4D8}" type="pres">
      <dgm:prSet presAssocID="{E50E596C-1C15-42B7-AAA3-EB0253FAF958}" presName="parenttext" presStyleLbl="revTx" presStyleIdx="1" presStyleCnt="8" custScaleX="293894" custLinFactNeighborX="1721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3FF87-9A1A-4947-BF96-CE95E4C5EDBB}" type="pres">
      <dgm:prSet presAssocID="{E50E596C-1C15-42B7-AAA3-EB0253FAF958}" presName="composite" presStyleCnt="0"/>
      <dgm:spPr/>
      <dgm:t>
        <a:bodyPr/>
        <a:lstStyle/>
        <a:p>
          <a:endParaRPr lang="ru-RU"/>
        </a:p>
      </dgm:t>
    </dgm:pt>
    <dgm:pt modelId="{69DE341D-BF5B-475A-A5A4-22340F1F416B}" type="pres">
      <dgm:prSet presAssocID="{E50E596C-1C15-42B7-AAA3-EB0253FAF958}" presName="chevron1" presStyleLbl="alignNode1" presStyleIdx="7" presStyleCnt="56" custLinFactX="-172584" custLinFactNeighborX="-200000"/>
      <dgm:spPr/>
      <dgm:t>
        <a:bodyPr/>
        <a:lstStyle/>
        <a:p>
          <a:endParaRPr lang="ru-RU"/>
        </a:p>
      </dgm:t>
    </dgm:pt>
    <dgm:pt modelId="{88E2832B-3A5D-460F-B9F9-68D04867A94B}" type="pres">
      <dgm:prSet presAssocID="{E50E596C-1C15-42B7-AAA3-EB0253FAF958}" presName="chevron2" presStyleLbl="alignNode1" presStyleIdx="8" presStyleCnt="56" custLinFactX="-11441" custLinFactNeighborX="-100000"/>
      <dgm:spPr/>
      <dgm:t>
        <a:bodyPr/>
        <a:lstStyle/>
        <a:p>
          <a:endParaRPr lang="ru-RU"/>
        </a:p>
      </dgm:t>
    </dgm:pt>
    <dgm:pt modelId="{A1BFE196-9DA4-49AE-B5C0-5B4A9606C4AE}" type="pres">
      <dgm:prSet presAssocID="{E50E596C-1C15-42B7-AAA3-EB0253FAF958}" presName="chevron3" presStyleLbl="alignNode1" presStyleIdx="9" presStyleCnt="56" custLinFactX="-10475" custLinFactNeighborX="-100000"/>
      <dgm:spPr/>
      <dgm:t>
        <a:bodyPr/>
        <a:lstStyle/>
        <a:p>
          <a:endParaRPr lang="ru-RU"/>
        </a:p>
      </dgm:t>
    </dgm:pt>
    <dgm:pt modelId="{CB220ED1-9527-41E8-9331-11334811FDFA}" type="pres">
      <dgm:prSet presAssocID="{E50E596C-1C15-42B7-AAA3-EB0253FAF958}" presName="chevron4" presStyleLbl="alignNode1" presStyleIdx="10" presStyleCnt="56" custLinFactX="-200000" custLinFactNeighborX="-218480"/>
      <dgm:spPr/>
      <dgm:t>
        <a:bodyPr/>
        <a:lstStyle/>
        <a:p>
          <a:endParaRPr lang="ru-RU"/>
        </a:p>
      </dgm:t>
    </dgm:pt>
    <dgm:pt modelId="{276958CF-83EF-429C-8F3F-717EF70ED26E}" type="pres">
      <dgm:prSet presAssocID="{E50E596C-1C15-42B7-AAA3-EB0253FAF958}" presName="chevron5" presStyleLbl="alignNode1" presStyleIdx="11" presStyleCnt="56" custLinFactX="-200000" custLinFactNeighborX="-216308"/>
      <dgm:spPr/>
      <dgm:t>
        <a:bodyPr/>
        <a:lstStyle/>
        <a:p>
          <a:endParaRPr lang="ru-RU"/>
        </a:p>
      </dgm:t>
    </dgm:pt>
    <dgm:pt modelId="{02740102-F5AE-4FE5-A250-6AE08F38B470}" type="pres">
      <dgm:prSet presAssocID="{E50E596C-1C15-42B7-AAA3-EB0253FAF958}" presName="chevron6" presStyleLbl="alignNode1" presStyleIdx="12" presStyleCnt="56" custLinFactX="-200000" custLinFactNeighborX="-214088"/>
      <dgm:spPr/>
      <dgm:t>
        <a:bodyPr/>
        <a:lstStyle/>
        <a:p>
          <a:endParaRPr lang="ru-RU"/>
        </a:p>
      </dgm:t>
    </dgm:pt>
    <dgm:pt modelId="{63A1EC9E-F359-4B2D-BD37-F950DD9A4E74}" type="pres">
      <dgm:prSet presAssocID="{E50E596C-1C15-42B7-AAA3-EB0253FAF958}" presName="chevron7" presStyleLbl="alignNode1" presStyleIdx="13" presStyleCnt="56" custLinFactX="200000" custLinFactNeighborX="280977"/>
      <dgm:spPr/>
      <dgm:t>
        <a:bodyPr/>
        <a:lstStyle/>
        <a:p>
          <a:endParaRPr lang="ru-RU"/>
        </a:p>
      </dgm:t>
    </dgm:pt>
    <dgm:pt modelId="{6BBC7DB2-FAD3-4083-88F3-807AF2D12C7C}" type="pres">
      <dgm:prSet presAssocID="{E50E596C-1C15-42B7-AAA3-EB0253FAF958}" presName="childtext" presStyleLbl="solidFgAcc1" presStyleIdx="1" presStyleCnt="7" custScaleX="290123" custLinFactNeighborX="1191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E34D1-4554-4C0C-8AE6-DC0A7E553FA6}" type="pres">
      <dgm:prSet presAssocID="{9AB1DF75-2706-4995-B9B8-3F655E778BE2}" presName="sibTrans" presStyleCnt="0"/>
      <dgm:spPr/>
      <dgm:t>
        <a:bodyPr/>
        <a:lstStyle/>
        <a:p>
          <a:endParaRPr lang="ru-RU"/>
        </a:p>
      </dgm:t>
    </dgm:pt>
    <dgm:pt modelId="{27BEF9E1-2766-40BA-A4B1-20F41BBCD6CD}" type="pres">
      <dgm:prSet presAssocID="{86275E97-E431-4DE8-BB9E-84A6AC87D929}" presName="parenttextcomposite" presStyleCnt="0"/>
      <dgm:spPr/>
      <dgm:t>
        <a:bodyPr/>
        <a:lstStyle/>
        <a:p>
          <a:endParaRPr lang="ru-RU"/>
        </a:p>
      </dgm:t>
    </dgm:pt>
    <dgm:pt modelId="{A13A9EFE-1798-441D-A4FD-541D7CC04617}" type="pres">
      <dgm:prSet presAssocID="{86275E97-E431-4DE8-BB9E-84A6AC87D929}" presName="parenttext" presStyleLbl="revTx" presStyleIdx="2" presStyleCnt="8" custScaleX="293894" custLinFactNeighborX="1721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05795-64EC-4126-942C-EE509CEDEBF1}" type="pres">
      <dgm:prSet presAssocID="{86275E97-E431-4DE8-BB9E-84A6AC87D929}" presName="composite" presStyleCnt="0"/>
      <dgm:spPr/>
      <dgm:t>
        <a:bodyPr/>
        <a:lstStyle/>
        <a:p>
          <a:endParaRPr lang="ru-RU"/>
        </a:p>
      </dgm:t>
    </dgm:pt>
    <dgm:pt modelId="{5CAACEDE-7BD4-42A0-B5B0-C9163E44300B}" type="pres">
      <dgm:prSet presAssocID="{86275E97-E431-4DE8-BB9E-84A6AC87D929}" presName="chevron1" presStyleLbl="alignNode1" presStyleIdx="14" presStyleCnt="56" custLinFactX="-172584" custLinFactNeighborX="-200000"/>
      <dgm:spPr/>
      <dgm:t>
        <a:bodyPr/>
        <a:lstStyle/>
        <a:p>
          <a:endParaRPr lang="ru-RU"/>
        </a:p>
      </dgm:t>
    </dgm:pt>
    <dgm:pt modelId="{1E6BDB4C-2F60-4751-986A-C94431A6BF05}" type="pres">
      <dgm:prSet presAssocID="{86275E97-E431-4DE8-BB9E-84A6AC87D929}" presName="chevron2" presStyleLbl="alignNode1" presStyleIdx="15" presStyleCnt="56" custLinFactNeighborX="-12126"/>
      <dgm:spPr/>
      <dgm:t>
        <a:bodyPr/>
        <a:lstStyle/>
        <a:p>
          <a:endParaRPr lang="ru-RU"/>
        </a:p>
      </dgm:t>
    </dgm:pt>
    <dgm:pt modelId="{FFF160D6-05E0-471B-9453-800CB9D364F8}" type="pres">
      <dgm:prSet presAssocID="{86275E97-E431-4DE8-BB9E-84A6AC87D929}" presName="chevron3" presStyleLbl="alignNode1" presStyleIdx="16" presStyleCnt="56" custLinFactNeighborX="-9954"/>
      <dgm:spPr/>
      <dgm:t>
        <a:bodyPr/>
        <a:lstStyle/>
        <a:p>
          <a:endParaRPr lang="ru-RU"/>
        </a:p>
      </dgm:t>
    </dgm:pt>
    <dgm:pt modelId="{5BCE91AA-CA0B-4241-B01C-0DDC4AB873CB}" type="pres">
      <dgm:prSet presAssocID="{86275E97-E431-4DE8-BB9E-84A6AC87D929}" presName="chevron4" presStyleLbl="alignNode1" presStyleIdx="17" presStyleCnt="56" custLinFactX="-119164" custLinFactNeighborX="-200000"/>
      <dgm:spPr/>
      <dgm:t>
        <a:bodyPr/>
        <a:lstStyle/>
        <a:p>
          <a:endParaRPr lang="ru-RU"/>
        </a:p>
      </dgm:t>
    </dgm:pt>
    <dgm:pt modelId="{25FA5DB1-773B-4237-AE67-AC50F427CC06}" type="pres">
      <dgm:prSet presAssocID="{86275E97-E431-4DE8-BB9E-84A6AC87D929}" presName="chevron5" presStyleLbl="alignNode1" presStyleIdx="18" presStyleCnt="56" custLinFactX="-116992" custLinFactNeighborX="-200000"/>
      <dgm:spPr/>
      <dgm:t>
        <a:bodyPr/>
        <a:lstStyle/>
        <a:p>
          <a:endParaRPr lang="ru-RU"/>
        </a:p>
      </dgm:t>
    </dgm:pt>
    <dgm:pt modelId="{FC2061D5-BC15-481E-8FB5-8E080D1768E7}" type="pres">
      <dgm:prSet presAssocID="{86275E97-E431-4DE8-BB9E-84A6AC87D929}" presName="chevron6" presStyleLbl="alignNode1" presStyleIdx="19" presStyleCnt="56" custLinFactX="-114773" custLinFactNeighborX="-200000"/>
      <dgm:spPr/>
      <dgm:t>
        <a:bodyPr/>
        <a:lstStyle/>
        <a:p>
          <a:endParaRPr lang="ru-RU"/>
        </a:p>
      </dgm:t>
    </dgm:pt>
    <dgm:pt modelId="{9606BDD1-30E9-42BE-9D3F-618409FFA5ED}" type="pres">
      <dgm:prSet presAssocID="{86275E97-E431-4DE8-BB9E-84A6AC87D929}" presName="chevron7" presStyleLbl="alignNode1" presStyleIdx="20" presStyleCnt="56" custLinFactX="200000" custLinFactNeighborX="280977"/>
      <dgm:spPr/>
      <dgm:t>
        <a:bodyPr/>
        <a:lstStyle/>
        <a:p>
          <a:endParaRPr lang="ru-RU"/>
        </a:p>
      </dgm:t>
    </dgm:pt>
    <dgm:pt modelId="{12C24FE2-66D7-4DEA-B2A4-700F87CDAA68}" type="pres">
      <dgm:prSet presAssocID="{86275E97-E431-4DE8-BB9E-84A6AC87D929}" presName="childtext" presStyleLbl="solidFgAcc1" presStyleIdx="2" presStyleCnt="7" custScaleX="290123" custScaleY="100337" custLinFactNeighborX="119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C2DE3-C05B-45FA-94B8-537C886A9669}" type="pres">
      <dgm:prSet presAssocID="{0F3C294A-9680-4C88-BA33-A639FCFA041B}" presName="sibTrans" presStyleCnt="0"/>
      <dgm:spPr/>
      <dgm:t>
        <a:bodyPr/>
        <a:lstStyle/>
        <a:p>
          <a:endParaRPr lang="ru-RU"/>
        </a:p>
      </dgm:t>
    </dgm:pt>
    <dgm:pt modelId="{D8B2A2C4-0080-4014-B045-3A9237748302}" type="pres">
      <dgm:prSet presAssocID="{3434C83A-D66F-4C35-95B9-DAAEA9461A12}" presName="parenttextcomposite" presStyleCnt="0"/>
      <dgm:spPr/>
      <dgm:t>
        <a:bodyPr/>
        <a:lstStyle/>
        <a:p>
          <a:endParaRPr lang="ru-RU"/>
        </a:p>
      </dgm:t>
    </dgm:pt>
    <dgm:pt modelId="{E6BEB671-D2E3-4587-8927-3DA373E3F491}" type="pres">
      <dgm:prSet presAssocID="{3434C83A-D66F-4C35-95B9-DAAEA9461A12}" presName="parenttext" presStyleLbl="revTx" presStyleIdx="3" presStyleCnt="8" custScaleX="293894" custLinFactNeighborX="1721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A52AB-9251-4308-8BC9-43CBD9F7C3C9}" type="pres">
      <dgm:prSet presAssocID="{3434C83A-D66F-4C35-95B9-DAAEA9461A12}" presName="composite" presStyleCnt="0"/>
      <dgm:spPr/>
      <dgm:t>
        <a:bodyPr/>
        <a:lstStyle/>
        <a:p>
          <a:endParaRPr lang="ru-RU"/>
        </a:p>
      </dgm:t>
    </dgm:pt>
    <dgm:pt modelId="{D85D91F5-6C90-493E-804A-FECF3D7E386C}" type="pres">
      <dgm:prSet presAssocID="{3434C83A-D66F-4C35-95B9-DAAEA9461A12}" presName="chevron1" presStyleLbl="alignNode1" presStyleIdx="21" presStyleCnt="56" custLinFactX="-172584" custLinFactNeighborX="-200000"/>
      <dgm:spPr/>
      <dgm:t>
        <a:bodyPr/>
        <a:lstStyle/>
        <a:p>
          <a:endParaRPr lang="ru-RU"/>
        </a:p>
      </dgm:t>
    </dgm:pt>
    <dgm:pt modelId="{064F14B1-34A8-4364-B1A6-A0C024565A33}" type="pres">
      <dgm:prSet presAssocID="{3434C83A-D66F-4C35-95B9-DAAEA9461A12}" presName="chevron2" presStyleLbl="alignNode1" presStyleIdx="22" presStyleCnt="56" custLinFactNeighborX="50158"/>
      <dgm:spPr/>
      <dgm:t>
        <a:bodyPr/>
        <a:lstStyle/>
        <a:p>
          <a:endParaRPr lang="ru-RU"/>
        </a:p>
      </dgm:t>
    </dgm:pt>
    <dgm:pt modelId="{DFF2A6B1-8575-48BB-AC58-66AE85ABB017}" type="pres">
      <dgm:prSet presAssocID="{3434C83A-D66F-4C35-95B9-DAAEA9461A12}" presName="chevron3" presStyleLbl="alignNode1" presStyleIdx="23" presStyleCnt="56" custLinFactNeighborX="52330"/>
      <dgm:spPr/>
      <dgm:t>
        <a:bodyPr/>
        <a:lstStyle/>
        <a:p>
          <a:endParaRPr lang="ru-RU"/>
        </a:p>
      </dgm:t>
    </dgm:pt>
    <dgm:pt modelId="{BB91621D-07EE-40E9-B09B-9286C52CCF1A}" type="pres">
      <dgm:prSet presAssocID="{3434C83A-D66F-4C35-95B9-DAAEA9461A12}" presName="chevron4" presStyleLbl="alignNode1" presStyleIdx="24" presStyleCnt="56" custLinFactNeighborX="54550"/>
      <dgm:spPr/>
      <dgm:t>
        <a:bodyPr/>
        <a:lstStyle/>
        <a:p>
          <a:endParaRPr lang="ru-RU"/>
        </a:p>
      </dgm:t>
    </dgm:pt>
    <dgm:pt modelId="{AC720CD9-D973-446F-BDAC-CE2076DF0AFC}" type="pres">
      <dgm:prSet presAssocID="{3434C83A-D66F-4C35-95B9-DAAEA9461A12}" presName="chevron5" presStyleLbl="alignNode1" presStyleIdx="25" presStyleCnt="56" custLinFactX="-100000" custLinFactNeighborX="-154708"/>
      <dgm:spPr/>
      <dgm:t>
        <a:bodyPr/>
        <a:lstStyle/>
        <a:p>
          <a:endParaRPr lang="ru-RU"/>
        </a:p>
      </dgm:t>
    </dgm:pt>
    <dgm:pt modelId="{C392258B-1C7E-47E1-9107-09878F203AE0}" type="pres">
      <dgm:prSet presAssocID="{3434C83A-D66F-4C35-95B9-DAAEA9461A12}" presName="chevron6" presStyleLbl="alignNode1" presStyleIdx="26" presStyleCnt="56" custLinFactX="-100000" custLinFactNeighborX="-152489"/>
      <dgm:spPr/>
      <dgm:t>
        <a:bodyPr/>
        <a:lstStyle/>
        <a:p>
          <a:endParaRPr lang="ru-RU"/>
        </a:p>
      </dgm:t>
    </dgm:pt>
    <dgm:pt modelId="{A234E76A-EA63-4758-A681-32DA80DE2CC5}" type="pres">
      <dgm:prSet presAssocID="{3434C83A-D66F-4C35-95B9-DAAEA9461A12}" presName="chevron7" presStyleLbl="alignNode1" presStyleIdx="27" presStyleCnt="56" custLinFactX="200000" custLinFactNeighborX="280977"/>
      <dgm:spPr/>
      <dgm:t>
        <a:bodyPr/>
        <a:lstStyle/>
        <a:p>
          <a:endParaRPr lang="ru-RU"/>
        </a:p>
      </dgm:t>
    </dgm:pt>
    <dgm:pt modelId="{50008901-33FE-410C-BD5B-56BAF13240EF}" type="pres">
      <dgm:prSet presAssocID="{3434C83A-D66F-4C35-95B9-DAAEA9461A12}" presName="childtext" presStyleLbl="solidFgAcc1" presStyleIdx="3" presStyleCnt="7" custScaleX="290123" custLinFactNeighborX="119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D479F-CB96-4C47-8FD6-4CE42A3F3FAC}" type="pres">
      <dgm:prSet presAssocID="{0C651E57-F987-4737-9F8B-4E658EED9B4B}" presName="sibTrans" presStyleCnt="0"/>
      <dgm:spPr/>
      <dgm:t>
        <a:bodyPr/>
        <a:lstStyle/>
        <a:p>
          <a:endParaRPr lang="ru-RU"/>
        </a:p>
      </dgm:t>
    </dgm:pt>
    <dgm:pt modelId="{564DE78D-9C50-4BB0-AAD0-43B8A690BCCC}" type="pres">
      <dgm:prSet presAssocID="{33AAB6C2-E5A8-4117-BAC8-6F002DBA1FD9}" presName="parenttextcomposite" presStyleCnt="0"/>
      <dgm:spPr/>
      <dgm:t>
        <a:bodyPr/>
        <a:lstStyle/>
        <a:p>
          <a:endParaRPr lang="ru-RU"/>
        </a:p>
      </dgm:t>
    </dgm:pt>
    <dgm:pt modelId="{506202AD-49D7-4324-987A-2084FE3E8FD9}" type="pres">
      <dgm:prSet presAssocID="{33AAB6C2-E5A8-4117-BAC8-6F002DBA1FD9}" presName="parenttext" presStyleLbl="revTx" presStyleIdx="4" presStyleCnt="8" custScaleX="293894" custLinFactNeighborX="1721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D3D57-C324-4CBB-BDF7-DDF2295228EC}" type="pres">
      <dgm:prSet presAssocID="{33AAB6C2-E5A8-4117-BAC8-6F002DBA1FD9}" presName="composite" presStyleCnt="0"/>
      <dgm:spPr/>
      <dgm:t>
        <a:bodyPr/>
        <a:lstStyle/>
        <a:p>
          <a:endParaRPr lang="ru-RU"/>
        </a:p>
      </dgm:t>
    </dgm:pt>
    <dgm:pt modelId="{BC9AEC32-FB0F-407D-848F-91B8E6017DF9}" type="pres">
      <dgm:prSet presAssocID="{33AAB6C2-E5A8-4117-BAC8-6F002DBA1FD9}" presName="chevron1" presStyleLbl="alignNode1" presStyleIdx="28" presStyleCnt="56" custLinFactX="-172584" custLinFactNeighborX="-200000"/>
      <dgm:spPr/>
      <dgm:t>
        <a:bodyPr/>
        <a:lstStyle/>
        <a:p>
          <a:endParaRPr lang="ru-RU"/>
        </a:p>
      </dgm:t>
    </dgm:pt>
    <dgm:pt modelId="{A4BDAE5C-EF2F-4D89-8890-0ED93B83EEB0}" type="pres">
      <dgm:prSet presAssocID="{33AAB6C2-E5A8-4117-BAC8-6F002DBA1FD9}" presName="chevron2" presStyleLbl="alignNode1" presStyleIdx="29" presStyleCnt="56" custLinFactX="12444" custLinFactNeighborX="100000"/>
      <dgm:spPr/>
      <dgm:t>
        <a:bodyPr/>
        <a:lstStyle/>
        <a:p>
          <a:endParaRPr lang="ru-RU"/>
        </a:p>
      </dgm:t>
    </dgm:pt>
    <dgm:pt modelId="{747654B9-92D0-436A-8DEF-248651308A0C}" type="pres">
      <dgm:prSet presAssocID="{33AAB6C2-E5A8-4117-BAC8-6F002DBA1FD9}" presName="chevron3" presStyleLbl="alignNode1" presStyleIdx="30" presStyleCnt="56" custLinFactX="14616" custLinFactNeighborX="100000"/>
      <dgm:spPr/>
      <dgm:t>
        <a:bodyPr/>
        <a:lstStyle/>
        <a:p>
          <a:endParaRPr lang="ru-RU"/>
        </a:p>
      </dgm:t>
    </dgm:pt>
    <dgm:pt modelId="{2667E47C-9B87-430C-A991-767A08364C17}" type="pres">
      <dgm:prSet presAssocID="{33AAB6C2-E5A8-4117-BAC8-6F002DBA1FD9}" presName="chevron4" presStyleLbl="alignNode1" presStyleIdx="31" presStyleCnt="56" custLinFactX="16836" custLinFactNeighborX="100000"/>
      <dgm:spPr/>
      <dgm:t>
        <a:bodyPr/>
        <a:lstStyle/>
        <a:p>
          <a:endParaRPr lang="ru-RU"/>
        </a:p>
      </dgm:t>
    </dgm:pt>
    <dgm:pt modelId="{6681801B-AC3F-495F-ADB2-631F2B3E1FB2}" type="pres">
      <dgm:prSet presAssocID="{33AAB6C2-E5A8-4117-BAC8-6F002DBA1FD9}" presName="chevron5" presStyleLbl="alignNode1" presStyleIdx="32" presStyleCnt="56" custLinFactX="19008" custLinFactNeighborX="100000"/>
      <dgm:spPr/>
      <dgm:t>
        <a:bodyPr/>
        <a:lstStyle/>
        <a:p>
          <a:endParaRPr lang="ru-RU"/>
        </a:p>
      </dgm:t>
    </dgm:pt>
    <dgm:pt modelId="{14E9E878-0507-4CEE-95FF-278F173ACDA0}" type="pres">
      <dgm:prSet presAssocID="{33AAB6C2-E5A8-4117-BAC8-6F002DBA1FD9}" presName="chevron6" presStyleLbl="alignNode1" presStyleIdx="33" presStyleCnt="56" custLinFactX="-90203" custLinFactNeighborX="-100000"/>
      <dgm:spPr/>
      <dgm:t>
        <a:bodyPr/>
        <a:lstStyle/>
        <a:p>
          <a:endParaRPr lang="ru-RU"/>
        </a:p>
      </dgm:t>
    </dgm:pt>
    <dgm:pt modelId="{F5A8DCC6-CDCF-401A-B4D3-BE132C4472EE}" type="pres">
      <dgm:prSet presAssocID="{33AAB6C2-E5A8-4117-BAC8-6F002DBA1FD9}" presName="chevron7" presStyleLbl="alignNode1" presStyleIdx="34" presStyleCnt="56" custLinFactX="200000" custLinFactNeighborX="280977"/>
      <dgm:spPr/>
      <dgm:t>
        <a:bodyPr/>
        <a:lstStyle/>
        <a:p>
          <a:endParaRPr lang="ru-RU"/>
        </a:p>
      </dgm:t>
    </dgm:pt>
    <dgm:pt modelId="{8AD376E0-D78E-4F94-A4C3-36758C1723F9}" type="pres">
      <dgm:prSet presAssocID="{33AAB6C2-E5A8-4117-BAC8-6F002DBA1FD9}" presName="childtext" presStyleLbl="solidFgAcc1" presStyleIdx="4" presStyleCnt="7" custScaleX="290123" custLinFactNeighborX="119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D898B-550C-46DF-9A80-BCAD642BEB96}" type="pres">
      <dgm:prSet presAssocID="{07ED381A-A18B-447C-A97A-D1EFF18660AB}" presName="sibTrans" presStyleCnt="0"/>
      <dgm:spPr/>
      <dgm:t>
        <a:bodyPr/>
        <a:lstStyle/>
        <a:p>
          <a:endParaRPr lang="ru-RU"/>
        </a:p>
      </dgm:t>
    </dgm:pt>
    <dgm:pt modelId="{3157A2D7-F43A-4AE1-9B32-2CDD30B40BD6}" type="pres">
      <dgm:prSet presAssocID="{D9D7D95B-CB03-4B84-B6D6-50FDEB14F0BD}" presName="parenttextcomposite" presStyleCnt="0"/>
      <dgm:spPr/>
      <dgm:t>
        <a:bodyPr/>
        <a:lstStyle/>
        <a:p>
          <a:endParaRPr lang="ru-RU"/>
        </a:p>
      </dgm:t>
    </dgm:pt>
    <dgm:pt modelId="{7F333ECF-EF00-4F84-BC70-44938F252658}" type="pres">
      <dgm:prSet presAssocID="{D9D7D95B-CB03-4B84-B6D6-50FDEB14F0BD}" presName="parenttext" presStyleLbl="revTx" presStyleIdx="5" presStyleCnt="8" custScaleX="293894" custLinFactNeighborX="1721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2F2AF-F00B-406E-942F-1E3BC8FDB972}" type="pres">
      <dgm:prSet presAssocID="{D9D7D95B-CB03-4B84-B6D6-50FDEB14F0BD}" presName="composite" presStyleCnt="0"/>
      <dgm:spPr/>
      <dgm:t>
        <a:bodyPr/>
        <a:lstStyle/>
        <a:p>
          <a:endParaRPr lang="ru-RU"/>
        </a:p>
      </dgm:t>
    </dgm:pt>
    <dgm:pt modelId="{F42A3E23-17E1-4A62-9B36-8EFB67B2E2A0}" type="pres">
      <dgm:prSet presAssocID="{D9D7D95B-CB03-4B84-B6D6-50FDEB14F0BD}" presName="chevron1" presStyleLbl="alignNode1" presStyleIdx="35" presStyleCnt="56" custLinFactX="-172584" custLinFactNeighborX="-200000"/>
      <dgm:spPr/>
      <dgm:t>
        <a:bodyPr/>
        <a:lstStyle/>
        <a:p>
          <a:endParaRPr lang="ru-RU"/>
        </a:p>
      </dgm:t>
    </dgm:pt>
    <dgm:pt modelId="{31F26109-A2AE-4074-A5C7-DD32FE665053}" type="pres">
      <dgm:prSet presAssocID="{D9D7D95B-CB03-4B84-B6D6-50FDEB14F0BD}" presName="chevron2" presStyleLbl="alignNode1" presStyleIdx="36" presStyleCnt="56" custLinFactX="124217" custLinFactNeighborX="200000"/>
      <dgm:spPr/>
      <dgm:t>
        <a:bodyPr/>
        <a:lstStyle/>
        <a:p>
          <a:endParaRPr lang="ru-RU"/>
        </a:p>
      </dgm:t>
    </dgm:pt>
    <dgm:pt modelId="{673A40DA-30EA-46F8-8A1E-5CD33C6860F8}" type="pres">
      <dgm:prSet presAssocID="{D9D7D95B-CB03-4B84-B6D6-50FDEB14F0BD}" presName="chevron3" presStyleLbl="alignNode1" presStyleIdx="37" presStyleCnt="56" custLinFactX="126731" custLinFactNeighborX="200000"/>
      <dgm:spPr/>
      <dgm:t>
        <a:bodyPr/>
        <a:lstStyle/>
        <a:p>
          <a:endParaRPr lang="ru-RU"/>
        </a:p>
      </dgm:t>
    </dgm:pt>
    <dgm:pt modelId="{37B73712-4DF2-4BA1-958E-EA6A74E4A6D3}" type="pres">
      <dgm:prSet presAssocID="{D9D7D95B-CB03-4B84-B6D6-50FDEB14F0BD}" presName="chevron4" presStyleLbl="alignNode1" presStyleIdx="38" presStyleCnt="56" custLinFactX="128608" custLinFactNeighborX="200000" custLinFactNeighborY="-990"/>
      <dgm:spPr/>
      <dgm:t>
        <a:bodyPr/>
        <a:lstStyle/>
        <a:p>
          <a:endParaRPr lang="ru-RU"/>
        </a:p>
      </dgm:t>
    </dgm:pt>
    <dgm:pt modelId="{FAA14BCB-FE60-4F5A-B024-907BEF7622B3}" type="pres">
      <dgm:prSet presAssocID="{D9D7D95B-CB03-4B84-B6D6-50FDEB14F0BD}" presName="chevron5" presStyleLbl="alignNode1" presStyleIdx="39" presStyleCnt="56" custLinFactX="130781" custLinFactNeighborX="200000"/>
      <dgm:spPr/>
      <dgm:t>
        <a:bodyPr/>
        <a:lstStyle/>
        <a:p>
          <a:endParaRPr lang="ru-RU"/>
        </a:p>
      </dgm:t>
    </dgm:pt>
    <dgm:pt modelId="{9A67163B-22CD-4E01-B19D-552B09916EE8}" type="pres">
      <dgm:prSet presAssocID="{D9D7D95B-CB03-4B84-B6D6-50FDEB14F0BD}" presName="chevron6" presStyleLbl="alignNode1" presStyleIdx="40" presStyleCnt="56" custLinFactX="133000" custLinFactNeighborX="200000"/>
      <dgm:spPr/>
      <dgm:t>
        <a:bodyPr/>
        <a:lstStyle/>
        <a:p>
          <a:endParaRPr lang="ru-RU"/>
        </a:p>
      </dgm:t>
    </dgm:pt>
    <dgm:pt modelId="{798547C7-CD54-4520-8DFA-E342DEEBA900}" type="pres">
      <dgm:prSet presAssocID="{D9D7D95B-CB03-4B84-B6D6-50FDEB14F0BD}" presName="chevron7" presStyleLbl="alignNode1" presStyleIdx="41" presStyleCnt="56" custLinFactX="200000" custLinFactNeighborX="280977"/>
      <dgm:spPr/>
      <dgm:t>
        <a:bodyPr/>
        <a:lstStyle/>
        <a:p>
          <a:endParaRPr lang="ru-RU"/>
        </a:p>
      </dgm:t>
    </dgm:pt>
    <dgm:pt modelId="{B9003B67-F83D-40F0-86D9-E62058FEA169}" type="pres">
      <dgm:prSet presAssocID="{D9D7D95B-CB03-4B84-B6D6-50FDEB14F0BD}" presName="childtext" presStyleLbl="solidFgAcc1" presStyleIdx="5" presStyleCnt="7" custScaleX="290123" custLinFactNeighborX="119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6336A-00DB-48FC-BC7E-EA2F289E6F86}" type="pres">
      <dgm:prSet presAssocID="{0EA9F4E5-EFFE-4812-A24C-FC5281BEE6B1}" presName="sibTrans" presStyleCnt="0"/>
      <dgm:spPr/>
      <dgm:t>
        <a:bodyPr/>
        <a:lstStyle/>
        <a:p>
          <a:endParaRPr lang="ru-RU"/>
        </a:p>
      </dgm:t>
    </dgm:pt>
    <dgm:pt modelId="{C505EB96-4BA5-4D3F-ABE5-E17514964E11}" type="pres">
      <dgm:prSet presAssocID="{A532D6C0-1FB4-4884-816B-3AE3DF3EF170}" presName="parenttextcomposite" presStyleCnt="0"/>
      <dgm:spPr/>
      <dgm:t>
        <a:bodyPr/>
        <a:lstStyle/>
        <a:p>
          <a:endParaRPr lang="ru-RU"/>
        </a:p>
      </dgm:t>
    </dgm:pt>
    <dgm:pt modelId="{41EA45E3-E2A7-4325-8BE1-F976B1C1A44F}" type="pres">
      <dgm:prSet presAssocID="{A532D6C0-1FB4-4884-816B-3AE3DF3EF170}" presName="parenttext" presStyleLbl="revTx" presStyleIdx="6" presStyleCnt="8" custScaleX="320613" custLinFactNeighborX="71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C5B0F-C3AF-4529-A4A7-4D92C6CD62D8}" type="pres">
      <dgm:prSet presAssocID="{A532D6C0-1FB4-4884-816B-3AE3DF3EF170}" presName="composite" presStyleCnt="0"/>
      <dgm:spPr/>
      <dgm:t>
        <a:bodyPr/>
        <a:lstStyle/>
        <a:p>
          <a:endParaRPr lang="ru-RU"/>
        </a:p>
      </dgm:t>
    </dgm:pt>
    <dgm:pt modelId="{78ED56CB-0165-42F7-9245-5385C9E82EC5}" type="pres">
      <dgm:prSet presAssocID="{A532D6C0-1FB4-4884-816B-3AE3DF3EF170}" presName="chevron1" presStyleLbl="alignNode1" presStyleIdx="42" presStyleCnt="56" custLinFactX="-172585" custLinFactNeighborX="-200000"/>
      <dgm:spPr/>
      <dgm:t>
        <a:bodyPr/>
        <a:lstStyle/>
        <a:p>
          <a:endParaRPr lang="ru-RU"/>
        </a:p>
      </dgm:t>
    </dgm:pt>
    <dgm:pt modelId="{179D61A3-2CB3-4615-B443-22BA0CD7FD00}" type="pres">
      <dgm:prSet presAssocID="{A532D6C0-1FB4-4884-816B-3AE3DF3EF170}" presName="chevron2" presStyleLbl="alignNode1" presStyleIdx="43" presStyleCnt="56" custLinFactX="200000" custLinFactNeighborX="257227"/>
      <dgm:spPr/>
      <dgm:t>
        <a:bodyPr/>
        <a:lstStyle/>
        <a:p>
          <a:endParaRPr lang="ru-RU"/>
        </a:p>
      </dgm:t>
    </dgm:pt>
    <dgm:pt modelId="{213AAE1F-F519-42DB-9B19-C6A21F18D515}" type="pres">
      <dgm:prSet presAssocID="{A532D6C0-1FB4-4884-816B-3AE3DF3EF170}" presName="chevron3" presStyleLbl="alignNode1" presStyleIdx="44" presStyleCnt="56" custLinFactX="200000" custLinFactNeighborX="257499"/>
      <dgm:spPr/>
      <dgm:t>
        <a:bodyPr/>
        <a:lstStyle/>
        <a:p>
          <a:endParaRPr lang="ru-RU"/>
        </a:p>
      </dgm:t>
    </dgm:pt>
    <dgm:pt modelId="{DCFE85B2-8823-4513-A4B6-1C096FE22A96}" type="pres">
      <dgm:prSet presAssocID="{A532D6C0-1FB4-4884-816B-3AE3DF3EF170}" presName="chevron4" presStyleLbl="alignNode1" presStyleIdx="45" presStyleCnt="56" custLinFactX="200000" custLinFactNeighborX="262968"/>
      <dgm:spPr/>
      <dgm:t>
        <a:bodyPr/>
        <a:lstStyle/>
        <a:p>
          <a:endParaRPr lang="ru-RU"/>
        </a:p>
      </dgm:t>
    </dgm:pt>
    <dgm:pt modelId="{701C5E08-6F96-48D2-9C78-F6468E044A96}" type="pres">
      <dgm:prSet presAssocID="{A532D6C0-1FB4-4884-816B-3AE3DF3EF170}" presName="chevron5" presStyleLbl="alignNode1" presStyleIdx="46" presStyleCnt="56" custLinFactX="200000" custLinFactNeighborX="268390"/>
      <dgm:spPr/>
      <dgm:t>
        <a:bodyPr/>
        <a:lstStyle/>
        <a:p>
          <a:endParaRPr lang="ru-RU"/>
        </a:p>
      </dgm:t>
    </dgm:pt>
    <dgm:pt modelId="{94672349-8334-406D-B456-5EF3FA2EB1C6}" type="pres">
      <dgm:prSet presAssocID="{A532D6C0-1FB4-4884-816B-3AE3DF3EF170}" presName="chevron6" presStyleLbl="alignNode1" presStyleIdx="47" presStyleCnt="56" custLinFactX="200000" custLinFactNeighborX="275555"/>
      <dgm:spPr/>
      <dgm:t>
        <a:bodyPr/>
        <a:lstStyle/>
        <a:p>
          <a:endParaRPr lang="ru-RU"/>
        </a:p>
      </dgm:t>
    </dgm:pt>
    <dgm:pt modelId="{91E09B05-933F-41D5-A2CD-1BC1602AA651}" type="pres">
      <dgm:prSet presAssocID="{A532D6C0-1FB4-4884-816B-3AE3DF3EF170}" presName="chevron7" presStyleLbl="alignNode1" presStyleIdx="48" presStyleCnt="56" custLinFactX="200000" custLinFactNeighborX="280977"/>
      <dgm:spPr/>
      <dgm:t>
        <a:bodyPr/>
        <a:lstStyle/>
        <a:p>
          <a:endParaRPr lang="ru-RU"/>
        </a:p>
      </dgm:t>
    </dgm:pt>
    <dgm:pt modelId="{4207727A-1AF6-4AD6-ADDC-A63416455234}" type="pres">
      <dgm:prSet presAssocID="{A532D6C0-1FB4-4884-816B-3AE3DF3EF170}" presName="childtext" presStyleLbl="solidFgAcc1" presStyleIdx="6" presStyleCnt="7" custScaleX="290123" custLinFactNeighborX="119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5F93B-C75F-4640-BEDE-907EEC76C5D2}" type="pres">
      <dgm:prSet presAssocID="{B3E8E5FE-BE01-4CBE-9F95-E390274EEE66}" presName="sibTrans" presStyleCnt="0"/>
      <dgm:spPr/>
    </dgm:pt>
    <dgm:pt modelId="{7E5704AA-C5B8-4A95-A0DF-7E7300BEEDD7}" type="pres">
      <dgm:prSet presAssocID="{4315251A-B1CD-45E4-A8DD-FF894570C1D2}" presName="parenttextcomposite" presStyleCnt="0"/>
      <dgm:spPr/>
    </dgm:pt>
    <dgm:pt modelId="{A494ECB4-55A2-425D-A175-69717B02BBD0}" type="pres">
      <dgm:prSet presAssocID="{4315251A-B1CD-45E4-A8DD-FF894570C1D2}" presName="parenttext" presStyleLbl="revTx" presStyleIdx="7" presStyleCnt="8" custScaleX="113516" custScaleY="6997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8FBF6-1A02-48B3-A674-8994D1292A59}" type="pres">
      <dgm:prSet presAssocID="{4315251A-B1CD-45E4-A8DD-FF894570C1D2}" presName="parallelogramComposite" presStyleCnt="0"/>
      <dgm:spPr/>
    </dgm:pt>
    <dgm:pt modelId="{280D6C65-73D4-4F51-8C13-FCDFB3913082}" type="pres">
      <dgm:prSet presAssocID="{4315251A-B1CD-45E4-A8DD-FF894570C1D2}" presName="parallelogram1" presStyleLbl="alignNode1" presStyleIdx="49" presStyleCnt="56"/>
      <dgm:spPr/>
    </dgm:pt>
    <dgm:pt modelId="{C442A5F2-D12F-4E6F-8BAB-650D82AC17D5}" type="pres">
      <dgm:prSet presAssocID="{4315251A-B1CD-45E4-A8DD-FF894570C1D2}" presName="parallelogram2" presStyleLbl="alignNode1" presStyleIdx="50" presStyleCnt="56"/>
      <dgm:spPr/>
    </dgm:pt>
    <dgm:pt modelId="{7C004DD0-452E-4A16-B346-A6B3DD380150}" type="pres">
      <dgm:prSet presAssocID="{4315251A-B1CD-45E4-A8DD-FF894570C1D2}" presName="parallelogram3" presStyleLbl="alignNode1" presStyleIdx="51" presStyleCnt="56"/>
      <dgm:spPr/>
    </dgm:pt>
    <dgm:pt modelId="{6DEC9721-86C6-4B94-B55D-DC0CB4096F91}" type="pres">
      <dgm:prSet presAssocID="{4315251A-B1CD-45E4-A8DD-FF894570C1D2}" presName="parallelogram4" presStyleLbl="alignNode1" presStyleIdx="52" presStyleCnt="56"/>
      <dgm:spPr/>
    </dgm:pt>
    <dgm:pt modelId="{CA76108C-99D7-486B-BA4B-5C6080DCF283}" type="pres">
      <dgm:prSet presAssocID="{4315251A-B1CD-45E4-A8DD-FF894570C1D2}" presName="parallelogram5" presStyleLbl="alignNode1" presStyleIdx="53" presStyleCnt="56"/>
      <dgm:spPr/>
    </dgm:pt>
    <dgm:pt modelId="{12F4D90D-D9B6-4ACF-BB9A-20484B74108D}" type="pres">
      <dgm:prSet presAssocID="{4315251A-B1CD-45E4-A8DD-FF894570C1D2}" presName="parallelogram6" presStyleLbl="alignNode1" presStyleIdx="54" presStyleCnt="56"/>
      <dgm:spPr/>
    </dgm:pt>
    <dgm:pt modelId="{E58F264C-8244-430E-9461-D16FC4E3AB49}" type="pres">
      <dgm:prSet presAssocID="{4315251A-B1CD-45E4-A8DD-FF894570C1D2}" presName="parallelogram7" presStyleLbl="alignNode1" presStyleIdx="55" presStyleCnt="56"/>
      <dgm:spPr/>
    </dgm:pt>
  </dgm:ptLst>
  <dgm:cxnLst>
    <dgm:cxn modelId="{EA9A3C7A-BE41-431D-8F66-9C79272922A8}" srcId="{86275E97-E431-4DE8-BB9E-84A6AC87D929}" destId="{45768A3C-5264-4D0D-B90C-9408D326D843}" srcOrd="0" destOrd="0" parTransId="{486E69C8-44CA-4885-9AB5-DA44B5497DF2}" sibTransId="{1AD9A800-1CC8-4F98-9F41-67F0C70E1D01}"/>
    <dgm:cxn modelId="{48E04624-DF01-4548-9DCE-39E97983CCA5}" srcId="{86ADDC9C-B07D-4BB4-BE9F-31885A828594}" destId="{3434C83A-D66F-4C35-95B9-DAAEA9461A12}" srcOrd="3" destOrd="0" parTransId="{7660F257-35DC-4D13-8BC7-8A3C1372DE4A}" sibTransId="{0C651E57-F987-4737-9F8B-4E658EED9B4B}"/>
    <dgm:cxn modelId="{D5763246-C49E-4B1F-A1C0-A5AFF3ABAF96}" srcId="{33AAB6C2-E5A8-4117-BAC8-6F002DBA1FD9}" destId="{F962D79E-D842-4F0D-98B2-D30A6D4FF4A3}" srcOrd="0" destOrd="0" parTransId="{EECCFAA3-4758-47A1-8FE8-EB70DC61FD15}" sibTransId="{4A3289E4-681A-471B-ACF2-66B4B4976961}"/>
    <dgm:cxn modelId="{BD223162-3034-4872-BA35-7798DDEB6C68}" type="presOf" srcId="{86ADDC9C-B07D-4BB4-BE9F-31885A828594}" destId="{A944276A-FF3B-4688-80EF-BE4560AA4380}" srcOrd="0" destOrd="0" presId="urn:microsoft.com/office/officeart/2008/layout/VerticalAccentList"/>
    <dgm:cxn modelId="{9146C7A1-0AF5-402C-A815-4D780B4FAD48}" srcId="{86ADDC9C-B07D-4BB4-BE9F-31885A828594}" destId="{10A56CA3-7757-4232-8756-76E6DD19A78C}" srcOrd="0" destOrd="0" parTransId="{9A68B13E-CDBC-4359-B3DD-D270C6D5ADE5}" sibTransId="{BA3BFCA8-D9F8-48F6-A311-590A5D9BE438}"/>
    <dgm:cxn modelId="{C0F06A14-761D-4E65-A0EB-C7C79F570601}" type="presOf" srcId="{F962D79E-D842-4F0D-98B2-D30A6D4FF4A3}" destId="{8AD376E0-D78E-4F94-A4C3-36758C1723F9}" srcOrd="0" destOrd="0" presId="urn:microsoft.com/office/officeart/2008/layout/VerticalAccentList"/>
    <dgm:cxn modelId="{38C90FA2-2989-4B92-8380-E5EC2EFE86C2}" srcId="{86ADDC9C-B07D-4BB4-BE9F-31885A828594}" destId="{D9D7D95B-CB03-4B84-B6D6-50FDEB14F0BD}" srcOrd="5" destOrd="0" parTransId="{69454A08-6FB1-49A5-A03D-845734BB79F1}" sibTransId="{0EA9F4E5-EFFE-4812-A24C-FC5281BEE6B1}"/>
    <dgm:cxn modelId="{C159A7D3-944E-47AB-BAF1-0AC9219F9B58}" type="presOf" srcId="{845ECDB0-FEF5-420B-B9C7-B2511451E512}" destId="{3D279C33-9E92-424C-8819-DD54089D7466}" srcOrd="0" destOrd="0" presId="urn:microsoft.com/office/officeart/2008/layout/VerticalAccentList"/>
    <dgm:cxn modelId="{60DAA9B8-6DF0-44B8-A32E-8B67EE8AD741}" type="presOf" srcId="{10A56CA3-7757-4232-8756-76E6DD19A78C}" destId="{B4476F5B-7CEC-4697-A4A5-3F74932B1F65}" srcOrd="0" destOrd="0" presId="urn:microsoft.com/office/officeart/2008/layout/VerticalAccentList"/>
    <dgm:cxn modelId="{75199A08-F1F3-44A4-8993-C908ADBBF5B6}" type="presOf" srcId="{33AAB6C2-E5A8-4117-BAC8-6F002DBA1FD9}" destId="{506202AD-49D7-4324-987A-2084FE3E8FD9}" srcOrd="0" destOrd="0" presId="urn:microsoft.com/office/officeart/2008/layout/VerticalAccentList"/>
    <dgm:cxn modelId="{4FAA7EDC-9662-4346-91F7-9BBCC5A15891}" type="presOf" srcId="{DB649B56-CABD-49BF-93E3-2D80AB3395E2}" destId="{B9003B67-F83D-40F0-86D9-E62058FEA169}" srcOrd="0" destOrd="0" presId="urn:microsoft.com/office/officeart/2008/layout/VerticalAccentList"/>
    <dgm:cxn modelId="{DBD21BA9-162E-45C2-B12E-DEF35846E7E8}" srcId="{86ADDC9C-B07D-4BB4-BE9F-31885A828594}" destId="{33AAB6C2-E5A8-4117-BAC8-6F002DBA1FD9}" srcOrd="4" destOrd="0" parTransId="{2FDE1664-03BA-4904-867C-356DFF771A8F}" sibTransId="{07ED381A-A18B-447C-A97A-D1EFF18660AB}"/>
    <dgm:cxn modelId="{5AB9DAA2-95B7-4FFE-9F0B-343CB37CD6A8}" type="presOf" srcId="{E50E596C-1C15-42B7-AAA3-EB0253FAF958}" destId="{5813E3B1-F593-4D22-AD4A-51CB85B3A4D8}" srcOrd="0" destOrd="0" presId="urn:microsoft.com/office/officeart/2008/layout/VerticalAccentList"/>
    <dgm:cxn modelId="{9734B151-2189-43F3-BA25-6901DDE48E1F}" srcId="{86ADDC9C-B07D-4BB4-BE9F-31885A828594}" destId="{4315251A-B1CD-45E4-A8DD-FF894570C1D2}" srcOrd="7" destOrd="0" parTransId="{1E0DDD98-62BF-482C-AC82-0CB8EC9B9C2E}" sibTransId="{E1E82D07-A4A6-416C-BAA4-DB713D753BA5}"/>
    <dgm:cxn modelId="{9A2E777A-7F2D-4F5A-8476-4789FD004D74}" srcId="{D9D7D95B-CB03-4B84-B6D6-50FDEB14F0BD}" destId="{DB649B56-CABD-49BF-93E3-2D80AB3395E2}" srcOrd="0" destOrd="0" parTransId="{434CA790-9F7B-4EAF-BEA0-688A4F3FA750}" sibTransId="{E611E2CC-C524-4581-92E5-A0F73C103CB9}"/>
    <dgm:cxn modelId="{DDE64DD7-53AE-4CD1-8D5C-0833370A1E09}" type="presOf" srcId="{F773AF72-9F85-4020-B046-0A50F7D10F59}" destId="{50008901-33FE-410C-BD5B-56BAF13240EF}" srcOrd="0" destOrd="0" presId="urn:microsoft.com/office/officeart/2008/layout/VerticalAccentList"/>
    <dgm:cxn modelId="{D7F8FE44-C9A6-4217-A60B-A849D1195F4C}" type="presOf" srcId="{4315251A-B1CD-45E4-A8DD-FF894570C1D2}" destId="{A494ECB4-55A2-425D-A175-69717B02BBD0}" srcOrd="0" destOrd="0" presId="urn:microsoft.com/office/officeart/2008/layout/VerticalAccentList"/>
    <dgm:cxn modelId="{2DC518E1-1A97-42CB-A9E9-47167674A731}" type="presOf" srcId="{DB91A966-441D-4D96-8F69-75724B9DD0B0}" destId="{6BBC7DB2-FAD3-4083-88F3-807AF2D12C7C}" srcOrd="0" destOrd="0" presId="urn:microsoft.com/office/officeart/2008/layout/VerticalAccentList"/>
    <dgm:cxn modelId="{B5D05BF7-5446-43D8-A457-88A413BDF034}" type="presOf" srcId="{45768A3C-5264-4D0D-B90C-9408D326D843}" destId="{12C24FE2-66D7-4DEA-B2A4-700F87CDAA68}" srcOrd="0" destOrd="0" presId="urn:microsoft.com/office/officeart/2008/layout/VerticalAccentList"/>
    <dgm:cxn modelId="{EA62B161-DE2F-4E34-ADA9-1B277666EE62}" srcId="{10A56CA3-7757-4232-8756-76E6DD19A78C}" destId="{845ECDB0-FEF5-420B-B9C7-B2511451E512}" srcOrd="0" destOrd="0" parTransId="{52CCEA1E-4A7D-41AF-9A2D-4C4116FFC609}" sibTransId="{DC3C273C-9F1A-4E68-857A-BF725D22CA3A}"/>
    <dgm:cxn modelId="{92CFB4EF-7EFC-42F1-ABE1-F340E1F64D90}" type="presOf" srcId="{815EAC3C-95AE-432F-BE73-0DA507FD29A6}" destId="{4207727A-1AF6-4AD6-ADDC-A63416455234}" srcOrd="0" destOrd="0" presId="urn:microsoft.com/office/officeart/2008/layout/VerticalAccentList"/>
    <dgm:cxn modelId="{089B93B0-88E0-46B2-B93F-D12DAD950B80}" srcId="{E50E596C-1C15-42B7-AAA3-EB0253FAF958}" destId="{DB91A966-441D-4D96-8F69-75724B9DD0B0}" srcOrd="0" destOrd="0" parTransId="{F7784DE9-825D-41D8-AEF1-892A3C2B62B7}" sibTransId="{74A790AE-CB90-4721-9498-29A31D3AB095}"/>
    <dgm:cxn modelId="{9EC7ACF3-1991-4A28-AE79-6153392DBBAB}" srcId="{A532D6C0-1FB4-4884-816B-3AE3DF3EF170}" destId="{815EAC3C-95AE-432F-BE73-0DA507FD29A6}" srcOrd="0" destOrd="0" parTransId="{2BECCDE4-C557-4C29-BD94-7E6E2EC61824}" sibTransId="{7B2B4EF6-FFAA-4FB3-9535-07BAD86C10F3}"/>
    <dgm:cxn modelId="{9C5CE8A5-8985-4D1E-95E4-AFF534158AF0}" srcId="{3434C83A-D66F-4C35-95B9-DAAEA9461A12}" destId="{F773AF72-9F85-4020-B046-0A50F7D10F59}" srcOrd="0" destOrd="0" parTransId="{9573EDBF-7AA5-4A5F-8EEC-E99AF78CC90C}" sibTransId="{020DF30D-73CC-46C2-8340-3AECB6D116A4}"/>
    <dgm:cxn modelId="{89315FCC-1E6F-4C3F-90D2-8E3765D4EBD1}" srcId="{86ADDC9C-B07D-4BB4-BE9F-31885A828594}" destId="{E50E596C-1C15-42B7-AAA3-EB0253FAF958}" srcOrd="1" destOrd="0" parTransId="{09A01AEF-4713-4AD9-8E72-3DEA723A0349}" sibTransId="{9AB1DF75-2706-4995-B9B8-3F655E778BE2}"/>
    <dgm:cxn modelId="{22E46801-6515-4544-8969-3CD09D11B632}" srcId="{86ADDC9C-B07D-4BB4-BE9F-31885A828594}" destId="{A532D6C0-1FB4-4884-816B-3AE3DF3EF170}" srcOrd="6" destOrd="0" parTransId="{E04AA328-1A27-4857-8DC2-DDE2A6E8B672}" sibTransId="{B3E8E5FE-BE01-4CBE-9F95-E390274EEE66}"/>
    <dgm:cxn modelId="{C51B1A23-78F5-434B-8643-5B537B284994}" type="presOf" srcId="{D9D7D95B-CB03-4B84-B6D6-50FDEB14F0BD}" destId="{7F333ECF-EF00-4F84-BC70-44938F252658}" srcOrd="0" destOrd="0" presId="urn:microsoft.com/office/officeart/2008/layout/VerticalAccentList"/>
    <dgm:cxn modelId="{45EC005E-C088-4537-AFF5-394BF6A193BC}" type="presOf" srcId="{A532D6C0-1FB4-4884-816B-3AE3DF3EF170}" destId="{41EA45E3-E2A7-4325-8BE1-F976B1C1A44F}" srcOrd="0" destOrd="0" presId="urn:microsoft.com/office/officeart/2008/layout/VerticalAccentList"/>
    <dgm:cxn modelId="{40C32556-0600-4341-BEBE-8CD6CF911CB3}" type="presOf" srcId="{86275E97-E431-4DE8-BB9E-84A6AC87D929}" destId="{A13A9EFE-1798-441D-A4FD-541D7CC04617}" srcOrd="0" destOrd="0" presId="urn:microsoft.com/office/officeart/2008/layout/VerticalAccentList"/>
    <dgm:cxn modelId="{FCC571BF-F54B-41C7-A030-0C739ED7D293}" type="presOf" srcId="{3434C83A-D66F-4C35-95B9-DAAEA9461A12}" destId="{E6BEB671-D2E3-4587-8927-3DA373E3F491}" srcOrd="0" destOrd="0" presId="urn:microsoft.com/office/officeart/2008/layout/VerticalAccentList"/>
    <dgm:cxn modelId="{6ECE8C84-EC52-4339-9BAD-9886EAFA330D}" srcId="{86ADDC9C-B07D-4BB4-BE9F-31885A828594}" destId="{86275E97-E431-4DE8-BB9E-84A6AC87D929}" srcOrd="2" destOrd="0" parTransId="{59798215-A70C-4C14-85F5-604F82A7402E}" sibTransId="{0F3C294A-9680-4C88-BA33-A639FCFA041B}"/>
    <dgm:cxn modelId="{6A5F6F43-D6E4-4D0E-BEEC-B36EC4307DB3}" type="presParOf" srcId="{A944276A-FF3B-4688-80EF-BE4560AA4380}" destId="{CABD625F-C94A-4618-BD56-6D409A6BDC78}" srcOrd="0" destOrd="0" presId="urn:microsoft.com/office/officeart/2008/layout/VerticalAccentList"/>
    <dgm:cxn modelId="{128D5954-82DE-4F4A-BFE7-A8489ABD3C3F}" type="presParOf" srcId="{CABD625F-C94A-4618-BD56-6D409A6BDC78}" destId="{B4476F5B-7CEC-4697-A4A5-3F74932B1F65}" srcOrd="0" destOrd="0" presId="urn:microsoft.com/office/officeart/2008/layout/VerticalAccentList"/>
    <dgm:cxn modelId="{504849D2-6403-4114-A787-81412E60FBCA}" type="presParOf" srcId="{A944276A-FF3B-4688-80EF-BE4560AA4380}" destId="{618D43DC-AE2E-4D58-A100-306A8FC84585}" srcOrd="1" destOrd="0" presId="urn:microsoft.com/office/officeart/2008/layout/VerticalAccentList"/>
    <dgm:cxn modelId="{C05F4273-9B80-4761-9D3C-4234F85635C3}" type="presParOf" srcId="{618D43DC-AE2E-4D58-A100-306A8FC84585}" destId="{CFB2970A-8AB3-4E42-A946-899676A2385B}" srcOrd="0" destOrd="0" presId="urn:microsoft.com/office/officeart/2008/layout/VerticalAccentList"/>
    <dgm:cxn modelId="{F822CF76-CD5C-495C-B0E3-5424740D7D09}" type="presParOf" srcId="{618D43DC-AE2E-4D58-A100-306A8FC84585}" destId="{3DE4F94F-A358-473A-975D-F61194243EE2}" srcOrd="1" destOrd="0" presId="urn:microsoft.com/office/officeart/2008/layout/VerticalAccentList"/>
    <dgm:cxn modelId="{3E22931E-5658-4640-8635-1BD590CA8877}" type="presParOf" srcId="{618D43DC-AE2E-4D58-A100-306A8FC84585}" destId="{214FD424-59E2-40D0-922C-4C7CF77FACE6}" srcOrd="2" destOrd="0" presId="urn:microsoft.com/office/officeart/2008/layout/VerticalAccentList"/>
    <dgm:cxn modelId="{4697AB80-9821-4ADD-8E66-517A082AB6E0}" type="presParOf" srcId="{618D43DC-AE2E-4D58-A100-306A8FC84585}" destId="{4A4EE166-4AFF-45F3-B45D-5BE82A537012}" srcOrd="3" destOrd="0" presId="urn:microsoft.com/office/officeart/2008/layout/VerticalAccentList"/>
    <dgm:cxn modelId="{78CAFD8A-47CE-46EA-B79F-F8B488C931DC}" type="presParOf" srcId="{618D43DC-AE2E-4D58-A100-306A8FC84585}" destId="{ABCB0967-42C0-4EE2-AE62-45C0EBB2220B}" srcOrd="4" destOrd="0" presId="urn:microsoft.com/office/officeart/2008/layout/VerticalAccentList"/>
    <dgm:cxn modelId="{8A961BB0-17B4-4E87-806B-BF1E346245BE}" type="presParOf" srcId="{618D43DC-AE2E-4D58-A100-306A8FC84585}" destId="{2D5CC4DD-2503-4A63-95D7-04837BBE7992}" srcOrd="5" destOrd="0" presId="urn:microsoft.com/office/officeart/2008/layout/VerticalAccentList"/>
    <dgm:cxn modelId="{85AB6E7C-6AF9-4DEF-9A35-B647BBE982F8}" type="presParOf" srcId="{618D43DC-AE2E-4D58-A100-306A8FC84585}" destId="{4F712FBC-7845-4CEC-B215-E8108ED75B00}" srcOrd="6" destOrd="0" presId="urn:microsoft.com/office/officeart/2008/layout/VerticalAccentList"/>
    <dgm:cxn modelId="{6C96008F-2D85-412B-A302-DA8AE5DAAC6D}" type="presParOf" srcId="{618D43DC-AE2E-4D58-A100-306A8FC84585}" destId="{3D279C33-9E92-424C-8819-DD54089D7466}" srcOrd="7" destOrd="0" presId="urn:microsoft.com/office/officeart/2008/layout/VerticalAccentList"/>
    <dgm:cxn modelId="{8CDC7640-45A9-4095-AAC6-FF47EEAD141F}" type="presParOf" srcId="{A944276A-FF3B-4688-80EF-BE4560AA4380}" destId="{F4A20E80-3FF2-4242-9C36-80C96D227571}" srcOrd="2" destOrd="0" presId="urn:microsoft.com/office/officeart/2008/layout/VerticalAccentList"/>
    <dgm:cxn modelId="{470A8F19-6F6D-4C75-9068-662F4BB1887E}" type="presParOf" srcId="{A944276A-FF3B-4688-80EF-BE4560AA4380}" destId="{29079108-8073-4022-8010-F0134CFEA0E2}" srcOrd="3" destOrd="0" presId="urn:microsoft.com/office/officeart/2008/layout/VerticalAccentList"/>
    <dgm:cxn modelId="{A2750C42-9A46-420C-AFD7-0B72131506CD}" type="presParOf" srcId="{29079108-8073-4022-8010-F0134CFEA0E2}" destId="{5813E3B1-F593-4D22-AD4A-51CB85B3A4D8}" srcOrd="0" destOrd="0" presId="urn:microsoft.com/office/officeart/2008/layout/VerticalAccentList"/>
    <dgm:cxn modelId="{2AD5F7C1-48AC-400C-BFF0-2B540A4FB768}" type="presParOf" srcId="{A944276A-FF3B-4688-80EF-BE4560AA4380}" destId="{D873FF87-9A1A-4947-BF96-CE95E4C5EDBB}" srcOrd="4" destOrd="0" presId="urn:microsoft.com/office/officeart/2008/layout/VerticalAccentList"/>
    <dgm:cxn modelId="{701785F5-BC0A-4722-91D2-797DCD03FD87}" type="presParOf" srcId="{D873FF87-9A1A-4947-BF96-CE95E4C5EDBB}" destId="{69DE341D-BF5B-475A-A5A4-22340F1F416B}" srcOrd="0" destOrd="0" presId="urn:microsoft.com/office/officeart/2008/layout/VerticalAccentList"/>
    <dgm:cxn modelId="{642BE188-765C-41AC-8752-3770DBEFA2E4}" type="presParOf" srcId="{D873FF87-9A1A-4947-BF96-CE95E4C5EDBB}" destId="{88E2832B-3A5D-460F-B9F9-68D04867A94B}" srcOrd="1" destOrd="0" presId="urn:microsoft.com/office/officeart/2008/layout/VerticalAccentList"/>
    <dgm:cxn modelId="{1EDD6A94-5148-4687-BAF7-35059508FA03}" type="presParOf" srcId="{D873FF87-9A1A-4947-BF96-CE95E4C5EDBB}" destId="{A1BFE196-9DA4-49AE-B5C0-5B4A9606C4AE}" srcOrd="2" destOrd="0" presId="urn:microsoft.com/office/officeart/2008/layout/VerticalAccentList"/>
    <dgm:cxn modelId="{6D50459A-FB44-405D-8051-D9BE1DEF9E88}" type="presParOf" srcId="{D873FF87-9A1A-4947-BF96-CE95E4C5EDBB}" destId="{CB220ED1-9527-41E8-9331-11334811FDFA}" srcOrd="3" destOrd="0" presId="urn:microsoft.com/office/officeart/2008/layout/VerticalAccentList"/>
    <dgm:cxn modelId="{B6147F52-E3DD-4C98-944B-068CC426E8A1}" type="presParOf" srcId="{D873FF87-9A1A-4947-BF96-CE95E4C5EDBB}" destId="{276958CF-83EF-429C-8F3F-717EF70ED26E}" srcOrd="4" destOrd="0" presId="urn:microsoft.com/office/officeart/2008/layout/VerticalAccentList"/>
    <dgm:cxn modelId="{EA3904DC-0011-44DF-B7E1-445A13141562}" type="presParOf" srcId="{D873FF87-9A1A-4947-BF96-CE95E4C5EDBB}" destId="{02740102-F5AE-4FE5-A250-6AE08F38B470}" srcOrd="5" destOrd="0" presId="urn:microsoft.com/office/officeart/2008/layout/VerticalAccentList"/>
    <dgm:cxn modelId="{6B5D69B3-EB11-458C-A8D2-30E863AF9CEF}" type="presParOf" srcId="{D873FF87-9A1A-4947-BF96-CE95E4C5EDBB}" destId="{63A1EC9E-F359-4B2D-BD37-F950DD9A4E74}" srcOrd="6" destOrd="0" presId="urn:microsoft.com/office/officeart/2008/layout/VerticalAccentList"/>
    <dgm:cxn modelId="{E6F8058C-971A-48CC-9328-15C7AB684AC0}" type="presParOf" srcId="{D873FF87-9A1A-4947-BF96-CE95E4C5EDBB}" destId="{6BBC7DB2-FAD3-4083-88F3-807AF2D12C7C}" srcOrd="7" destOrd="0" presId="urn:microsoft.com/office/officeart/2008/layout/VerticalAccentList"/>
    <dgm:cxn modelId="{21DF5DF3-61BB-41C3-B564-6DA35088DD7B}" type="presParOf" srcId="{A944276A-FF3B-4688-80EF-BE4560AA4380}" destId="{DDCE34D1-4554-4C0C-8AE6-DC0A7E553FA6}" srcOrd="5" destOrd="0" presId="urn:microsoft.com/office/officeart/2008/layout/VerticalAccentList"/>
    <dgm:cxn modelId="{116EBD8E-1033-48D8-BFE6-3E983A36F012}" type="presParOf" srcId="{A944276A-FF3B-4688-80EF-BE4560AA4380}" destId="{27BEF9E1-2766-40BA-A4B1-20F41BBCD6CD}" srcOrd="6" destOrd="0" presId="urn:microsoft.com/office/officeart/2008/layout/VerticalAccentList"/>
    <dgm:cxn modelId="{DA30A217-7CE0-4A53-8E08-833F5EF591F8}" type="presParOf" srcId="{27BEF9E1-2766-40BA-A4B1-20F41BBCD6CD}" destId="{A13A9EFE-1798-441D-A4FD-541D7CC04617}" srcOrd="0" destOrd="0" presId="urn:microsoft.com/office/officeart/2008/layout/VerticalAccentList"/>
    <dgm:cxn modelId="{FBD22960-45D0-48AA-A831-B9D08A98E3E3}" type="presParOf" srcId="{A944276A-FF3B-4688-80EF-BE4560AA4380}" destId="{21005795-64EC-4126-942C-EE509CEDEBF1}" srcOrd="7" destOrd="0" presId="urn:microsoft.com/office/officeart/2008/layout/VerticalAccentList"/>
    <dgm:cxn modelId="{B3BAA6BA-57B2-446C-AA3A-180BEC2D9F60}" type="presParOf" srcId="{21005795-64EC-4126-942C-EE509CEDEBF1}" destId="{5CAACEDE-7BD4-42A0-B5B0-C9163E44300B}" srcOrd="0" destOrd="0" presId="urn:microsoft.com/office/officeart/2008/layout/VerticalAccentList"/>
    <dgm:cxn modelId="{5F104528-DB53-402B-8051-D0511D97AA04}" type="presParOf" srcId="{21005795-64EC-4126-942C-EE509CEDEBF1}" destId="{1E6BDB4C-2F60-4751-986A-C94431A6BF05}" srcOrd="1" destOrd="0" presId="urn:microsoft.com/office/officeart/2008/layout/VerticalAccentList"/>
    <dgm:cxn modelId="{18D7D969-375F-4011-8445-EAA77D736CD7}" type="presParOf" srcId="{21005795-64EC-4126-942C-EE509CEDEBF1}" destId="{FFF160D6-05E0-471B-9453-800CB9D364F8}" srcOrd="2" destOrd="0" presId="urn:microsoft.com/office/officeart/2008/layout/VerticalAccentList"/>
    <dgm:cxn modelId="{319CF60E-64CF-44D2-A3EB-4254659EC81E}" type="presParOf" srcId="{21005795-64EC-4126-942C-EE509CEDEBF1}" destId="{5BCE91AA-CA0B-4241-B01C-0DDC4AB873CB}" srcOrd="3" destOrd="0" presId="urn:microsoft.com/office/officeart/2008/layout/VerticalAccentList"/>
    <dgm:cxn modelId="{C588CE3F-1562-47CB-943C-06922ADD8775}" type="presParOf" srcId="{21005795-64EC-4126-942C-EE509CEDEBF1}" destId="{25FA5DB1-773B-4237-AE67-AC50F427CC06}" srcOrd="4" destOrd="0" presId="urn:microsoft.com/office/officeart/2008/layout/VerticalAccentList"/>
    <dgm:cxn modelId="{4B7DB79C-F32B-4982-98C9-3F8FE5B1DEFD}" type="presParOf" srcId="{21005795-64EC-4126-942C-EE509CEDEBF1}" destId="{FC2061D5-BC15-481E-8FB5-8E080D1768E7}" srcOrd="5" destOrd="0" presId="urn:microsoft.com/office/officeart/2008/layout/VerticalAccentList"/>
    <dgm:cxn modelId="{B685F63B-0F72-40CA-B527-2FAF45D19A62}" type="presParOf" srcId="{21005795-64EC-4126-942C-EE509CEDEBF1}" destId="{9606BDD1-30E9-42BE-9D3F-618409FFA5ED}" srcOrd="6" destOrd="0" presId="urn:microsoft.com/office/officeart/2008/layout/VerticalAccentList"/>
    <dgm:cxn modelId="{EA6D4B5D-1D3F-4D64-A686-1705297AE95B}" type="presParOf" srcId="{21005795-64EC-4126-942C-EE509CEDEBF1}" destId="{12C24FE2-66D7-4DEA-B2A4-700F87CDAA68}" srcOrd="7" destOrd="0" presId="urn:microsoft.com/office/officeart/2008/layout/VerticalAccentList"/>
    <dgm:cxn modelId="{A6E93005-5477-43FE-A3B3-0F6725B71B68}" type="presParOf" srcId="{A944276A-FF3B-4688-80EF-BE4560AA4380}" destId="{138C2DE3-C05B-45FA-94B8-537C886A9669}" srcOrd="8" destOrd="0" presId="urn:microsoft.com/office/officeart/2008/layout/VerticalAccentList"/>
    <dgm:cxn modelId="{C5178508-55EA-4CEF-9418-0128C226B5BD}" type="presParOf" srcId="{A944276A-FF3B-4688-80EF-BE4560AA4380}" destId="{D8B2A2C4-0080-4014-B045-3A9237748302}" srcOrd="9" destOrd="0" presId="urn:microsoft.com/office/officeart/2008/layout/VerticalAccentList"/>
    <dgm:cxn modelId="{2A16CF8D-C1E2-42DC-89FF-F5CB49764AFA}" type="presParOf" srcId="{D8B2A2C4-0080-4014-B045-3A9237748302}" destId="{E6BEB671-D2E3-4587-8927-3DA373E3F491}" srcOrd="0" destOrd="0" presId="urn:microsoft.com/office/officeart/2008/layout/VerticalAccentList"/>
    <dgm:cxn modelId="{6BD6CF72-5E09-4593-81C7-559A0AA057BF}" type="presParOf" srcId="{A944276A-FF3B-4688-80EF-BE4560AA4380}" destId="{272A52AB-9251-4308-8BC9-43CBD9F7C3C9}" srcOrd="10" destOrd="0" presId="urn:microsoft.com/office/officeart/2008/layout/VerticalAccentList"/>
    <dgm:cxn modelId="{4E509B9E-B085-4D76-8D00-DD5A49FB6A1F}" type="presParOf" srcId="{272A52AB-9251-4308-8BC9-43CBD9F7C3C9}" destId="{D85D91F5-6C90-493E-804A-FECF3D7E386C}" srcOrd="0" destOrd="0" presId="urn:microsoft.com/office/officeart/2008/layout/VerticalAccentList"/>
    <dgm:cxn modelId="{0682EC7A-17B6-4C33-9A4E-622DACCCF468}" type="presParOf" srcId="{272A52AB-9251-4308-8BC9-43CBD9F7C3C9}" destId="{064F14B1-34A8-4364-B1A6-A0C024565A33}" srcOrd="1" destOrd="0" presId="urn:microsoft.com/office/officeart/2008/layout/VerticalAccentList"/>
    <dgm:cxn modelId="{7D9A9507-8CE5-4680-9567-F343CFE4081F}" type="presParOf" srcId="{272A52AB-9251-4308-8BC9-43CBD9F7C3C9}" destId="{DFF2A6B1-8575-48BB-AC58-66AE85ABB017}" srcOrd="2" destOrd="0" presId="urn:microsoft.com/office/officeart/2008/layout/VerticalAccentList"/>
    <dgm:cxn modelId="{B00568AF-23CE-4263-A794-B5F4888692DF}" type="presParOf" srcId="{272A52AB-9251-4308-8BC9-43CBD9F7C3C9}" destId="{BB91621D-07EE-40E9-B09B-9286C52CCF1A}" srcOrd="3" destOrd="0" presId="urn:microsoft.com/office/officeart/2008/layout/VerticalAccentList"/>
    <dgm:cxn modelId="{44E185A1-2992-47A4-B70C-2E1A1B390466}" type="presParOf" srcId="{272A52AB-9251-4308-8BC9-43CBD9F7C3C9}" destId="{AC720CD9-D973-446F-BDAC-CE2076DF0AFC}" srcOrd="4" destOrd="0" presId="urn:microsoft.com/office/officeart/2008/layout/VerticalAccentList"/>
    <dgm:cxn modelId="{CCF8D1DD-2029-4D41-BF4F-CDAD44D3EB33}" type="presParOf" srcId="{272A52AB-9251-4308-8BC9-43CBD9F7C3C9}" destId="{C392258B-1C7E-47E1-9107-09878F203AE0}" srcOrd="5" destOrd="0" presId="urn:microsoft.com/office/officeart/2008/layout/VerticalAccentList"/>
    <dgm:cxn modelId="{799053D9-20A8-44B5-BA6E-D33F7097A4B0}" type="presParOf" srcId="{272A52AB-9251-4308-8BC9-43CBD9F7C3C9}" destId="{A234E76A-EA63-4758-A681-32DA80DE2CC5}" srcOrd="6" destOrd="0" presId="urn:microsoft.com/office/officeart/2008/layout/VerticalAccentList"/>
    <dgm:cxn modelId="{145FC436-4F41-4DD1-86FD-FDAE55056E02}" type="presParOf" srcId="{272A52AB-9251-4308-8BC9-43CBD9F7C3C9}" destId="{50008901-33FE-410C-BD5B-56BAF13240EF}" srcOrd="7" destOrd="0" presId="urn:microsoft.com/office/officeart/2008/layout/VerticalAccentList"/>
    <dgm:cxn modelId="{ED0849B1-DC23-4192-9CFD-15812A157A70}" type="presParOf" srcId="{A944276A-FF3B-4688-80EF-BE4560AA4380}" destId="{328D479F-CB96-4C47-8FD6-4CE42A3F3FAC}" srcOrd="11" destOrd="0" presId="urn:microsoft.com/office/officeart/2008/layout/VerticalAccentList"/>
    <dgm:cxn modelId="{70D7E35B-6298-4530-AF76-87A3D424C654}" type="presParOf" srcId="{A944276A-FF3B-4688-80EF-BE4560AA4380}" destId="{564DE78D-9C50-4BB0-AAD0-43B8A690BCCC}" srcOrd="12" destOrd="0" presId="urn:microsoft.com/office/officeart/2008/layout/VerticalAccentList"/>
    <dgm:cxn modelId="{3E204713-C4B5-46B2-B215-DA17E6FB5701}" type="presParOf" srcId="{564DE78D-9C50-4BB0-AAD0-43B8A690BCCC}" destId="{506202AD-49D7-4324-987A-2084FE3E8FD9}" srcOrd="0" destOrd="0" presId="urn:microsoft.com/office/officeart/2008/layout/VerticalAccentList"/>
    <dgm:cxn modelId="{CFB44B1A-D961-4123-96C8-4C155F5D8466}" type="presParOf" srcId="{A944276A-FF3B-4688-80EF-BE4560AA4380}" destId="{06AD3D57-C324-4CBB-BDF7-DDF2295228EC}" srcOrd="13" destOrd="0" presId="urn:microsoft.com/office/officeart/2008/layout/VerticalAccentList"/>
    <dgm:cxn modelId="{D5AC4B43-49D2-40EF-B9E6-C4B71726F9EA}" type="presParOf" srcId="{06AD3D57-C324-4CBB-BDF7-DDF2295228EC}" destId="{BC9AEC32-FB0F-407D-848F-91B8E6017DF9}" srcOrd="0" destOrd="0" presId="urn:microsoft.com/office/officeart/2008/layout/VerticalAccentList"/>
    <dgm:cxn modelId="{197621C2-7449-47D6-B87B-E6F398DDBE01}" type="presParOf" srcId="{06AD3D57-C324-4CBB-BDF7-DDF2295228EC}" destId="{A4BDAE5C-EF2F-4D89-8890-0ED93B83EEB0}" srcOrd="1" destOrd="0" presId="urn:microsoft.com/office/officeart/2008/layout/VerticalAccentList"/>
    <dgm:cxn modelId="{220BDB19-7424-4BBB-A837-6528FA46FAE1}" type="presParOf" srcId="{06AD3D57-C324-4CBB-BDF7-DDF2295228EC}" destId="{747654B9-92D0-436A-8DEF-248651308A0C}" srcOrd="2" destOrd="0" presId="urn:microsoft.com/office/officeart/2008/layout/VerticalAccentList"/>
    <dgm:cxn modelId="{5D0D164D-972B-4A78-9DFA-D61313A073B9}" type="presParOf" srcId="{06AD3D57-C324-4CBB-BDF7-DDF2295228EC}" destId="{2667E47C-9B87-430C-A991-767A08364C17}" srcOrd="3" destOrd="0" presId="urn:microsoft.com/office/officeart/2008/layout/VerticalAccentList"/>
    <dgm:cxn modelId="{51157071-0E54-474A-AD69-0CB9D8FC71CF}" type="presParOf" srcId="{06AD3D57-C324-4CBB-BDF7-DDF2295228EC}" destId="{6681801B-AC3F-495F-ADB2-631F2B3E1FB2}" srcOrd="4" destOrd="0" presId="urn:microsoft.com/office/officeart/2008/layout/VerticalAccentList"/>
    <dgm:cxn modelId="{C48F7599-B991-4374-B53F-96D5D108E7BE}" type="presParOf" srcId="{06AD3D57-C324-4CBB-BDF7-DDF2295228EC}" destId="{14E9E878-0507-4CEE-95FF-278F173ACDA0}" srcOrd="5" destOrd="0" presId="urn:microsoft.com/office/officeart/2008/layout/VerticalAccentList"/>
    <dgm:cxn modelId="{3467B4A3-1A8E-4C88-A763-8385B453A1AA}" type="presParOf" srcId="{06AD3D57-C324-4CBB-BDF7-DDF2295228EC}" destId="{F5A8DCC6-CDCF-401A-B4D3-BE132C4472EE}" srcOrd="6" destOrd="0" presId="urn:microsoft.com/office/officeart/2008/layout/VerticalAccentList"/>
    <dgm:cxn modelId="{3B125A72-628C-480C-AA20-E6F857141F30}" type="presParOf" srcId="{06AD3D57-C324-4CBB-BDF7-DDF2295228EC}" destId="{8AD376E0-D78E-4F94-A4C3-36758C1723F9}" srcOrd="7" destOrd="0" presId="urn:microsoft.com/office/officeart/2008/layout/VerticalAccentList"/>
    <dgm:cxn modelId="{972B9B98-E82E-4B31-A8F9-99C3E808A7C6}" type="presParOf" srcId="{A944276A-FF3B-4688-80EF-BE4560AA4380}" destId="{556D898B-550C-46DF-9A80-BCAD642BEB96}" srcOrd="14" destOrd="0" presId="urn:microsoft.com/office/officeart/2008/layout/VerticalAccentList"/>
    <dgm:cxn modelId="{A7D5032A-C306-4F4B-BFEF-53B571FAFEAC}" type="presParOf" srcId="{A944276A-FF3B-4688-80EF-BE4560AA4380}" destId="{3157A2D7-F43A-4AE1-9B32-2CDD30B40BD6}" srcOrd="15" destOrd="0" presId="urn:microsoft.com/office/officeart/2008/layout/VerticalAccentList"/>
    <dgm:cxn modelId="{6B0ABD65-F83E-4877-B9DD-28761662A63B}" type="presParOf" srcId="{3157A2D7-F43A-4AE1-9B32-2CDD30B40BD6}" destId="{7F333ECF-EF00-4F84-BC70-44938F252658}" srcOrd="0" destOrd="0" presId="urn:microsoft.com/office/officeart/2008/layout/VerticalAccentList"/>
    <dgm:cxn modelId="{193F3907-5F34-45A2-9091-9ED44B84CFB3}" type="presParOf" srcId="{A944276A-FF3B-4688-80EF-BE4560AA4380}" destId="{29E2F2AF-F00B-406E-942F-1E3BC8FDB972}" srcOrd="16" destOrd="0" presId="urn:microsoft.com/office/officeart/2008/layout/VerticalAccentList"/>
    <dgm:cxn modelId="{5976D673-9453-4002-8F68-D83AD9DCAF7A}" type="presParOf" srcId="{29E2F2AF-F00B-406E-942F-1E3BC8FDB972}" destId="{F42A3E23-17E1-4A62-9B36-8EFB67B2E2A0}" srcOrd="0" destOrd="0" presId="urn:microsoft.com/office/officeart/2008/layout/VerticalAccentList"/>
    <dgm:cxn modelId="{BE23609E-44C0-4669-8B1E-95E48ABD52CD}" type="presParOf" srcId="{29E2F2AF-F00B-406E-942F-1E3BC8FDB972}" destId="{31F26109-A2AE-4074-A5C7-DD32FE665053}" srcOrd="1" destOrd="0" presId="urn:microsoft.com/office/officeart/2008/layout/VerticalAccentList"/>
    <dgm:cxn modelId="{FFCC3137-5C3E-4BE0-B23D-DDA818F21CCC}" type="presParOf" srcId="{29E2F2AF-F00B-406E-942F-1E3BC8FDB972}" destId="{673A40DA-30EA-46F8-8A1E-5CD33C6860F8}" srcOrd="2" destOrd="0" presId="urn:microsoft.com/office/officeart/2008/layout/VerticalAccentList"/>
    <dgm:cxn modelId="{02F8D260-14A1-46C1-A59E-92F1AF88F0F6}" type="presParOf" srcId="{29E2F2AF-F00B-406E-942F-1E3BC8FDB972}" destId="{37B73712-4DF2-4BA1-958E-EA6A74E4A6D3}" srcOrd="3" destOrd="0" presId="urn:microsoft.com/office/officeart/2008/layout/VerticalAccentList"/>
    <dgm:cxn modelId="{E86BDD79-E4F9-4846-8440-7869AB81CF04}" type="presParOf" srcId="{29E2F2AF-F00B-406E-942F-1E3BC8FDB972}" destId="{FAA14BCB-FE60-4F5A-B024-907BEF7622B3}" srcOrd="4" destOrd="0" presId="urn:microsoft.com/office/officeart/2008/layout/VerticalAccentList"/>
    <dgm:cxn modelId="{4C14DA85-1630-48C9-A10F-3F4A4E142621}" type="presParOf" srcId="{29E2F2AF-F00B-406E-942F-1E3BC8FDB972}" destId="{9A67163B-22CD-4E01-B19D-552B09916EE8}" srcOrd="5" destOrd="0" presId="urn:microsoft.com/office/officeart/2008/layout/VerticalAccentList"/>
    <dgm:cxn modelId="{946C757E-9853-429A-9622-B24F32891F2A}" type="presParOf" srcId="{29E2F2AF-F00B-406E-942F-1E3BC8FDB972}" destId="{798547C7-CD54-4520-8DFA-E342DEEBA900}" srcOrd="6" destOrd="0" presId="urn:microsoft.com/office/officeart/2008/layout/VerticalAccentList"/>
    <dgm:cxn modelId="{238A7BF8-A468-4851-B7E2-9C25E45E42D1}" type="presParOf" srcId="{29E2F2AF-F00B-406E-942F-1E3BC8FDB972}" destId="{B9003B67-F83D-40F0-86D9-E62058FEA169}" srcOrd="7" destOrd="0" presId="urn:microsoft.com/office/officeart/2008/layout/VerticalAccentList"/>
    <dgm:cxn modelId="{7B170A35-2856-4E2C-B5DC-50BAA341DF82}" type="presParOf" srcId="{A944276A-FF3B-4688-80EF-BE4560AA4380}" destId="{6236336A-00DB-48FC-BC7E-EA2F289E6F86}" srcOrd="17" destOrd="0" presId="urn:microsoft.com/office/officeart/2008/layout/VerticalAccentList"/>
    <dgm:cxn modelId="{40457F88-391A-4C63-AD9E-6862895A36F5}" type="presParOf" srcId="{A944276A-FF3B-4688-80EF-BE4560AA4380}" destId="{C505EB96-4BA5-4D3F-ABE5-E17514964E11}" srcOrd="18" destOrd="0" presId="urn:microsoft.com/office/officeart/2008/layout/VerticalAccentList"/>
    <dgm:cxn modelId="{019D9D3B-29FA-4F1F-9EB3-AB4FEAA98A2D}" type="presParOf" srcId="{C505EB96-4BA5-4D3F-ABE5-E17514964E11}" destId="{41EA45E3-E2A7-4325-8BE1-F976B1C1A44F}" srcOrd="0" destOrd="0" presId="urn:microsoft.com/office/officeart/2008/layout/VerticalAccentList"/>
    <dgm:cxn modelId="{6D8F475A-0F12-49B8-BC5A-F2E10D90F04C}" type="presParOf" srcId="{A944276A-FF3B-4688-80EF-BE4560AA4380}" destId="{A43C5B0F-C3AF-4529-A4A7-4D92C6CD62D8}" srcOrd="19" destOrd="0" presId="urn:microsoft.com/office/officeart/2008/layout/VerticalAccentList"/>
    <dgm:cxn modelId="{2D922323-9C1A-43FE-8B49-9E69BFEF985A}" type="presParOf" srcId="{A43C5B0F-C3AF-4529-A4A7-4D92C6CD62D8}" destId="{78ED56CB-0165-42F7-9245-5385C9E82EC5}" srcOrd="0" destOrd="0" presId="urn:microsoft.com/office/officeart/2008/layout/VerticalAccentList"/>
    <dgm:cxn modelId="{FDC15926-97B7-45AB-BB6C-C7FDD4221D2E}" type="presParOf" srcId="{A43C5B0F-C3AF-4529-A4A7-4D92C6CD62D8}" destId="{179D61A3-2CB3-4615-B443-22BA0CD7FD00}" srcOrd="1" destOrd="0" presId="urn:microsoft.com/office/officeart/2008/layout/VerticalAccentList"/>
    <dgm:cxn modelId="{C6F996A9-46CB-4811-8169-5D4868726386}" type="presParOf" srcId="{A43C5B0F-C3AF-4529-A4A7-4D92C6CD62D8}" destId="{213AAE1F-F519-42DB-9B19-C6A21F18D515}" srcOrd="2" destOrd="0" presId="urn:microsoft.com/office/officeart/2008/layout/VerticalAccentList"/>
    <dgm:cxn modelId="{0CCC5CE8-09DC-4BAF-A011-36B1B10384B6}" type="presParOf" srcId="{A43C5B0F-C3AF-4529-A4A7-4D92C6CD62D8}" destId="{DCFE85B2-8823-4513-A4B6-1C096FE22A96}" srcOrd="3" destOrd="0" presId="urn:microsoft.com/office/officeart/2008/layout/VerticalAccentList"/>
    <dgm:cxn modelId="{9F45DD36-4223-4547-A853-A1FF318C97B5}" type="presParOf" srcId="{A43C5B0F-C3AF-4529-A4A7-4D92C6CD62D8}" destId="{701C5E08-6F96-48D2-9C78-F6468E044A96}" srcOrd="4" destOrd="0" presId="urn:microsoft.com/office/officeart/2008/layout/VerticalAccentList"/>
    <dgm:cxn modelId="{59179D28-D261-43F4-83A4-53A2EA6DC665}" type="presParOf" srcId="{A43C5B0F-C3AF-4529-A4A7-4D92C6CD62D8}" destId="{94672349-8334-406D-B456-5EF3FA2EB1C6}" srcOrd="5" destOrd="0" presId="urn:microsoft.com/office/officeart/2008/layout/VerticalAccentList"/>
    <dgm:cxn modelId="{DBB2C952-5439-417F-8222-30E48424C200}" type="presParOf" srcId="{A43C5B0F-C3AF-4529-A4A7-4D92C6CD62D8}" destId="{91E09B05-933F-41D5-A2CD-1BC1602AA651}" srcOrd="6" destOrd="0" presId="urn:microsoft.com/office/officeart/2008/layout/VerticalAccentList"/>
    <dgm:cxn modelId="{BCED58CB-D548-4CA0-8FDB-6700E1928A7D}" type="presParOf" srcId="{A43C5B0F-C3AF-4529-A4A7-4D92C6CD62D8}" destId="{4207727A-1AF6-4AD6-ADDC-A63416455234}" srcOrd="7" destOrd="0" presId="urn:microsoft.com/office/officeart/2008/layout/VerticalAccentList"/>
    <dgm:cxn modelId="{B8F6CED0-D432-47F9-BDFE-FF1083DD63CA}" type="presParOf" srcId="{A944276A-FF3B-4688-80EF-BE4560AA4380}" destId="{CDA5F93B-C75F-4640-BEDE-907EEC76C5D2}" srcOrd="20" destOrd="0" presId="urn:microsoft.com/office/officeart/2008/layout/VerticalAccentList"/>
    <dgm:cxn modelId="{CB53C7F2-DAB0-4A16-A03D-6CA2C7B142B1}" type="presParOf" srcId="{A944276A-FF3B-4688-80EF-BE4560AA4380}" destId="{7E5704AA-C5B8-4A95-A0DF-7E7300BEEDD7}" srcOrd="21" destOrd="0" presId="urn:microsoft.com/office/officeart/2008/layout/VerticalAccentList"/>
    <dgm:cxn modelId="{0B0F6D89-AFEE-4698-8626-33A9B6D80D21}" type="presParOf" srcId="{7E5704AA-C5B8-4A95-A0DF-7E7300BEEDD7}" destId="{A494ECB4-55A2-425D-A175-69717B02BBD0}" srcOrd="0" destOrd="0" presId="urn:microsoft.com/office/officeart/2008/layout/VerticalAccentList"/>
    <dgm:cxn modelId="{E3DA1F78-4594-4D50-A382-BFD37413478F}" type="presParOf" srcId="{A944276A-FF3B-4688-80EF-BE4560AA4380}" destId="{FC38FBF6-1A02-48B3-A674-8994D1292A59}" srcOrd="22" destOrd="0" presId="urn:microsoft.com/office/officeart/2008/layout/VerticalAccentList"/>
    <dgm:cxn modelId="{CB543E28-B7FD-4206-A8D9-A27B9C562F50}" type="presParOf" srcId="{FC38FBF6-1A02-48B3-A674-8994D1292A59}" destId="{280D6C65-73D4-4F51-8C13-FCDFB3913082}" srcOrd="0" destOrd="0" presId="urn:microsoft.com/office/officeart/2008/layout/VerticalAccentList"/>
    <dgm:cxn modelId="{99E1E61F-453F-4E5F-B68B-A091E17C40C4}" type="presParOf" srcId="{FC38FBF6-1A02-48B3-A674-8994D1292A59}" destId="{C442A5F2-D12F-4E6F-8BAB-650D82AC17D5}" srcOrd="1" destOrd="0" presId="urn:microsoft.com/office/officeart/2008/layout/VerticalAccentList"/>
    <dgm:cxn modelId="{784F0BE0-6C64-4C52-9BFA-137501281AC6}" type="presParOf" srcId="{FC38FBF6-1A02-48B3-A674-8994D1292A59}" destId="{7C004DD0-452E-4A16-B346-A6B3DD380150}" srcOrd="2" destOrd="0" presId="urn:microsoft.com/office/officeart/2008/layout/VerticalAccentList"/>
    <dgm:cxn modelId="{EDEC35A7-935B-477A-B871-82F23AC0CE97}" type="presParOf" srcId="{FC38FBF6-1A02-48B3-A674-8994D1292A59}" destId="{6DEC9721-86C6-4B94-B55D-DC0CB4096F91}" srcOrd="3" destOrd="0" presId="urn:microsoft.com/office/officeart/2008/layout/VerticalAccentList"/>
    <dgm:cxn modelId="{8E1CC363-F795-431D-B937-18DBAC55BBD3}" type="presParOf" srcId="{FC38FBF6-1A02-48B3-A674-8994D1292A59}" destId="{CA76108C-99D7-486B-BA4B-5C6080DCF283}" srcOrd="4" destOrd="0" presId="urn:microsoft.com/office/officeart/2008/layout/VerticalAccentList"/>
    <dgm:cxn modelId="{AEBA19CC-87A8-4006-A6CC-0D8EA8A7147A}" type="presParOf" srcId="{FC38FBF6-1A02-48B3-A674-8994D1292A59}" destId="{12F4D90D-D9B6-4ACF-BB9A-20484B74108D}" srcOrd="5" destOrd="0" presId="urn:microsoft.com/office/officeart/2008/layout/VerticalAccentList"/>
    <dgm:cxn modelId="{707230EC-CEFD-4191-B74F-4B4BC2210520}" type="presParOf" srcId="{FC38FBF6-1A02-48B3-A674-8994D1292A59}" destId="{E58F264C-8244-430E-9461-D16FC4E3AB49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3942CB-8102-4788-901C-DCB9ADB9CE7A}" type="doc">
      <dgm:prSet loTypeId="urn:microsoft.com/office/officeart/2005/8/layout/balance1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6E9AAE5-8B17-489B-B1F3-07AA5A9A5CA7}">
      <dgm:prSet phldrT="[Текст]"/>
      <dgm:spPr/>
      <dgm:t>
        <a:bodyPr/>
        <a:lstStyle/>
        <a:p>
          <a:r>
            <a:rPr lang="ru-RU" dirty="0" smtClean="0"/>
            <a:t>2020 год</a:t>
          </a:r>
          <a:endParaRPr lang="ru-RU" dirty="0"/>
        </a:p>
      </dgm:t>
    </dgm:pt>
    <dgm:pt modelId="{BFB66DE7-AA62-411E-8579-A99A934D4650}" type="parTrans" cxnId="{2575F3C9-3868-42A0-BEFD-21835302921D}">
      <dgm:prSet/>
      <dgm:spPr/>
      <dgm:t>
        <a:bodyPr/>
        <a:lstStyle/>
        <a:p>
          <a:endParaRPr lang="ru-RU"/>
        </a:p>
      </dgm:t>
    </dgm:pt>
    <dgm:pt modelId="{95ED3C36-8E45-41B2-9226-67E6A2A7D774}" type="sibTrans" cxnId="{2575F3C9-3868-42A0-BEFD-21835302921D}">
      <dgm:prSet/>
      <dgm:spPr/>
      <dgm:t>
        <a:bodyPr/>
        <a:lstStyle/>
        <a:p>
          <a:endParaRPr lang="ru-RU"/>
        </a:p>
      </dgm:t>
    </dgm:pt>
    <dgm:pt modelId="{1278C5AA-B806-4BC5-BFF2-D1AE1CA5148C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73,3 </a:t>
          </a:r>
          <a:r>
            <a:rPr lang="ru-RU" dirty="0" err="1" smtClean="0"/>
            <a:t>млн.руб</a:t>
          </a:r>
          <a:r>
            <a:rPr lang="ru-RU" dirty="0" smtClean="0"/>
            <a:t>.</a:t>
          </a:r>
          <a:endParaRPr lang="ru-RU" dirty="0"/>
        </a:p>
      </dgm:t>
    </dgm:pt>
    <dgm:pt modelId="{C1A2A7C0-4D37-416D-AEB6-E5FB9FB12789}" type="parTrans" cxnId="{25A7FCC2-661A-4CAD-8A87-D613219D56AC}">
      <dgm:prSet/>
      <dgm:spPr/>
      <dgm:t>
        <a:bodyPr/>
        <a:lstStyle/>
        <a:p>
          <a:endParaRPr lang="ru-RU"/>
        </a:p>
      </dgm:t>
    </dgm:pt>
    <dgm:pt modelId="{F7B503E7-00D0-4DEA-8281-C3F4F3497B27}" type="sibTrans" cxnId="{25A7FCC2-661A-4CAD-8A87-D613219D56AC}">
      <dgm:prSet/>
      <dgm:spPr/>
      <dgm:t>
        <a:bodyPr/>
        <a:lstStyle/>
        <a:p>
          <a:endParaRPr lang="ru-RU"/>
        </a:p>
      </dgm:t>
    </dgm:pt>
    <dgm:pt modelId="{DB046736-53CA-4596-80A7-751499771673}">
      <dgm:prSet phldrT="[Текст]" custT="1"/>
      <dgm:spPr/>
      <dgm:t>
        <a:bodyPr/>
        <a:lstStyle/>
        <a:p>
          <a:r>
            <a:rPr lang="ru-RU" sz="1000" b="1" dirty="0" smtClean="0"/>
            <a:t>2021</a:t>
          </a:r>
          <a:r>
            <a:rPr lang="ru-RU" sz="900" b="1" dirty="0" smtClean="0"/>
            <a:t> год</a:t>
          </a:r>
          <a:endParaRPr lang="ru-RU" sz="900" b="1" dirty="0"/>
        </a:p>
      </dgm:t>
    </dgm:pt>
    <dgm:pt modelId="{1C2A31F1-36F4-4822-8D69-27835386AC18}" type="parTrans" cxnId="{86B2146F-28E3-47DA-8693-D7AA269821E9}">
      <dgm:prSet/>
      <dgm:spPr/>
      <dgm:t>
        <a:bodyPr/>
        <a:lstStyle/>
        <a:p>
          <a:endParaRPr lang="ru-RU"/>
        </a:p>
      </dgm:t>
    </dgm:pt>
    <dgm:pt modelId="{139AA4B5-3282-4B5A-8BDE-34299E03AEFB}" type="sibTrans" cxnId="{86B2146F-28E3-47DA-8693-D7AA269821E9}">
      <dgm:prSet/>
      <dgm:spPr/>
      <dgm:t>
        <a:bodyPr/>
        <a:lstStyle/>
        <a:p>
          <a:endParaRPr lang="ru-RU"/>
        </a:p>
      </dgm:t>
    </dgm:pt>
    <dgm:pt modelId="{763A3B66-B5BF-40EB-B45A-6B0DDB58BB51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79,5 </a:t>
          </a:r>
          <a:r>
            <a:rPr lang="ru-RU" dirty="0" err="1" smtClean="0"/>
            <a:t>млн.руб</a:t>
          </a:r>
          <a:r>
            <a:rPr lang="ru-RU" dirty="0" smtClean="0"/>
            <a:t>.</a:t>
          </a:r>
          <a:endParaRPr lang="ru-RU" dirty="0"/>
        </a:p>
      </dgm:t>
    </dgm:pt>
    <dgm:pt modelId="{373BAD9E-23CE-43DD-B780-E0094B32DBE8}" type="parTrans" cxnId="{976869C9-40DC-4342-B8BA-15F5FF6C8330}">
      <dgm:prSet/>
      <dgm:spPr/>
      <dgm:t>
        <a:bodyPr/>
        <a:lstStyle/>
        <a:p>
          <a:endParaRPr lang="ru-RU"/>
        </a:p>
      </dgm:t>
    </dgm:pt>
    <dgm:pt modelId="{16207F68-7CC1-4BF3-B3F4-34C7D08102A1}" type="sibTrans" cxnId="{976869C9-40DC-4342-B8BA-15F5FF6C8330}">
      <dgm:prSet/>
      <dgm:spPr/>
      <dgm:t>
        <a:bodyPr/>
        <a:lstStyle/>
        <a:p>
          <a:endParaRPr lang="ru-RU"/>
        </a:p>
      </dgm:t>
    </dgm:pt>
    <dgm:pt modelId="{A6175029-E9BC-43C5-B48C-C1279C2A9FFD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b="1" dirty="0" smtClean="0"/>
            <a:t>+6,2 </a:t>
          </a:r>
          <a:r>
            <a:rPr lang="ru-RU" b="1" dirty="0" err="1" smtClean="0"/>
            <a:t>млн.руб</a:t>
          </a:r>
          <a:r>
            <a:rPr lang="ru-RU" b="1" dirty="0" smtClean="0"/>
            <a:t>.</a:t>
          </a:r>
          <a:endParaRPr lang="ru-RU" b="1" dirty="0"/>
        </a:p>
      </dgm:t>
    </dgm:pt>
    <dgm:pt modelId="{CC98C5E7-9EED-460E-99DC-F73C9C88D9F1}" type="parTrans" cxnId="{FBF6168F-FDDC-476A-9991-F9E7EB1BC62A}">
      <dgm:prSet/>
      <dgm:spPr/>
      <dgm:t>
        <a:bodyPr/>
        <a:lstStyle/>
        <a:p>
          <a:endParaRPr lang="ru-RU"/>
        </a:p>
      </dgm:t>
    </dgm:pt>
    <dgm:pt modelId="{27394BAB-7A04-4FB7-8D37-5F685C84A62A}" type="sibTrans" cxnId="{FBF6168F-FDDC-476A-9991-F9E7EB1BC62A}">
      <dgm:prSet/>
      <dgm:spPr/>
      <dgm:t>
        <a:bodyPr/>
        <a:lstStyle/>
        <a:p>
          <a:endParaRPr lang="ru-RU"/>
        </a:p>
      </dgm:t>
    </dgm:pt>
    <dgm:pt modelId="{7F818DDC-6588-4C61-9C20-A981B3CEE04A}" type="pres">
      <dgm:prSet presAssocID="{623942CB-8102-4788-901C-DCB9ADB9CE7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DFF1DC-8916-4489-9060-92A04856CD78}" type="pres">
      <dgm:prSet presAssocID="{623942CB-8102-4788-901C-DCB9ADB9CE7A}" presName="dummyMaxCanvas" presStyleCnt="0"/>
      <dgm:spPr/>
      <dgm:t>
        <a:bodyPr/>
        <a:lstStyle/>
        <a:p>
          <a:endParaRPr lang="ru-RU"/>
        </a:p>
      </dgm:t>
    </dgm:pt>
    <dgm:pt modelId="{E28B15E6-F7DD-4419-8326-E121FE287F77}" type="pres">
      <dgm:prSet presAssocID="{623942CB-8102-4788-901C-DCB9ADB9CE7A}" presName="parentComposite" presStyleCnt="0"/>
      <dgm:spPr/>
      <dgm:t>
        <a:bodyPr/>
        <a:lstStyle/>
        <a:p>
          <a:endParaRPr lang="ru-RU"/>
        </a:p>
      </dgm:t>
    </dgm:pt>
    <dgm:pt modelId="{6EF5C307-F39D-4024-8CE7-2BC741D34B6E}" type="pres">
      <dgm:prSet presAssocID="{623942CB-8102-4788-901C-DCB9ADB9CE7A}" presName="parent1" presStyleLbl="alignAccFollowNode1" presStyleIdx="0" presStyleCnt="4" custScaleX="95570" custScaleY="51608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99B0A30F-C72B-4468-B710-3DD85FBE33E2}" type="pres">
      <dgm:prSet presAssocID="{623942CB-8102-4788-901C-DCB9ADB9CE7A}" presName="parent2" presStyleLbl="alignAccFollowNode1" presStyleIdx="1" presStyleCnt="4" custScaleX="95570" custScaleY="51608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9EE4853E-1C8E-4C82-9270-8CB1AD3460B1}" type="pres">
      <dgm:prSet presAssocID="{623942CB-8102-4788-901C-DCB9ADB9CE7A}" presName="childrenComposite" presStyleCnt="0"/>
      <dgm:spPr/>
      <dgm:t>
        <a:bodyPr/>
        <a:lstStyle/>
        <a:p>
          <a:endParaRPr lang="ru-RU"/>
        </a:p>
      </dgm:t>
    </dgm:pt>
    <dgm:pt modelId="{BF04DB6C-B4F4-43E4-9CBE-BCD857C95A01}" type="pres">
      <dgm:prSet presAssocID="{623942CB-8102-4788-901C-DCB9ADB9CE7A}" presName="dummyMaxCanvas_ChildArea" presStyleCnt="0"/>
      <dgm:spPr/>
      <dgm:t>
        <a:bodyPr/>
        <a:lstStyle/>
        <a:p>
          <a:endParaRPr lang="ru-RU"/>
        </a:p>
      </dgm:t>
    </dgm:pt>
    <dgm:pt modelId="{76F7CB32-66B9-49B4-98E6-60275F1F216C}" type="pres">
      <dgm:prSet presAssocID="{623942CB-8102-4788-901C-DCB9ADB9CE7A}" presName="fulcrum" presStyleLbl="alignAccFollowNode1" presStyleIdx="2" presStyleCnt="4"/>
      <dgm:spPr>
        <a:ln>
          <a:solidFill>
            <a:schemeClr val="accent6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C76107CA-AF7E-46E0-9F1E-87865D2D1A44}" type="pres">
      <dgm:prSet presAssocID="{623942CB-8102-4788-901C-DCB9ADB9CE7A}" presName="balance_12" presStyleLbl="alignAccFollowNode1" presStyleIdx="3" presStyleCnt="4">
        <dgm:presLayoutVars>
          <dgm:bulletEnabled val="1"/>
        </dgm:presLayoutVars>
      </dgm:prSet>
      <dgm:spPr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A5018652-8115-40F2-8AB6-26356EE08046}" type="pres">
      <dgm:prSet presAssocID="{623942CB-8102-4788-901C-DCB9ADB9CE7A}" presName="right_12_1" presStyleLbl="node1" presStyleIdx="0" presStyleCnt="3" custScaleX="102561" custLinFactNeighborY="5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94506-FB4E-4A66-A0E4-21C5CD852974}" type="pres">
      <dgm:prSet presAssocID="{623942CB-8102-4788-901C-DCB9ADB9CE7A}" presName="right_12_2" presStyleLbl="node1" presStyleIdx="1" presStyleCnt="3" custScaleX="101453" custScaleY="80705" custLinFactNeighborX="1887" custLinFactNeighborY="8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CA0B1-2632-4BE5-A0FD-9938955467BF}" type="pres">
      <dgm:prSet presAssocID="{623942CB-8102-4788-901C-DCB9ADB9CE7A}" presName="left_12_1" presStyleLbl="node1" presStyleIdx="2" presStyleCnt="3" custScaleX="102561" custLinFactNeighborY="5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62438D-C36C-4AD9-9AEF-D35BF301A0B9}" type="presOf" srcId="{A6175029-E9BC-43C5-B48C-C1279C2A9FFD}" destId="{C3094506-FB4E-4A66-A0E4-21C5CD852974}" srcOrd="0" destOrd="0" presId="urn:microsoft.com/office/officeart/2005/8/layout/balance1"/>
    <dgm:cxn modelId="{86B2146F-28E3-47DA-8693-D7AA269821E9}" srcId="{623942CB-8102-4788-901C-DCB9ADB9CE7A}" destId="{DB046736-53CA-4596-80A7-751499771673}" srcOrd="1" destOrd="0" parTransId="{1C2A31F1-36F4-4822-8D69-27835386AC18}" sibTransId="{139AA4B5-3282-4B5A-8BDE-34299E03AEFB}"/>
    <dgm:cxn modelId="{14FE461C-F202-493A-A7A3-D32F430966EF}" type="presOf" srcId="{D6E9AAE5-8B17-489B-B1F3-07AA5A9A5CA7}" destId="{6EF5C307-F39D-4024-8CE7-2BC741D34B6E}" srcOrd="0" destOrd="0" presId="urn:microsoft.com/office/officeart/2005/8/layout/balance1"/>
    <dgm:cxn modelId="{2575F3C9-3868-42A0-BEFD-21835302921D}" srcId="{623942CB-8102-4788-901C-DCB9ADB9CE7A}" destId="{D6E9AAE5-8B17-489B-B1F3-07AA5A9A5CA7}" srcOrd="0" destOrd="0" parTransId="{BFB66DE7-AA62-411E-8579-A99A934D4650}" sibTransId="{95ED3C36-8E45-41B2-9226-67E6A2A7D774}"/>
    <dgm:cxn modelId="{976869C9-40DC-4342-B8BA-15F5FF6C8330}" srcId="{DB046736-53CA-4596-80A7-751499771673}" destId="{763A3B66-B5BF-40EB-B45A-6B0DDB58BB51}" srcOrd="0" destOrd="0" parTransId="{373BAD9E-23CE-43DD-B780-E0094B32DBE8}" sibTransId="{16207F68-7CC1-4BF3-B3F4-34C7D08102A1}"/>
    <dgm:cxn modelId="{7D6982A9-8B69-4AE6-8615-F83A928FF613}" type="presOf" srcId="{763A3B66-B5BF-40EB-B45A-6B0DDB58BB51}" destId="{A5018652-8115-40F2-8AB6-26356EE08046}" srcOrd="0" destOrd="0" presId="urn:microsoft.com/office/officeart/2005/8/layout/balance1"/>
    <dgm:cxn modelId="{25A7FCC2-661A-4CAD-8A87-D613219D56AC}" srcId="{D6E9AAE5-8B17-489B-B1F3-07AA5A9A5CA7}" destId="{1278C5AA-B806-4BC5-BFF2-D1AE1CA5148C}" srcOrd="0" destOrd="0" parTransId="{C1A2A7C0-4D37-416D-AEB6-E5FB9FB12789}" sibTransId="{F7B503E7-00D0-4DEA-8281-C3F4F3497B27}"/>
    <dgm:cxn modelId="{FBF6168F-FDDC-476A-9991-F9E7EB1BC62A}" srcId="{DB046736-53CA-4596-80A7-751499771673}" destId="{A6175029-E9BC-43C5-B48C-C1279C2A9FFD}" srcOrd="1" destOrd="0" parTransId="{CC98C5E7-9EED-460E-99DC-F73C9C88D9F1}" sibTransId="{27394BAB-7A04-4FB7-8D37-5F685C84A62A}"/>
    <dgm:cxn modelId="{69DC1849-F715-4DC2-BA43-48F1A2ABF934}" type="presOf" srcId="{DB046736-53CA-4596-80A7-751499771673}" destId="{99B0A30F-C72B-4468-B710-3DD85FBE33E2}" srcOrd="0" destOrd="0" presId="urn:microsoft.com/office/officeart/2005/8/layout/balance1"/>
    <dgm:cxn modelId="{684EC29E-3EF7-4933-B6F9-5ACE0D408A14}" type="presOf" srcId="{623942CB-8102-4788-901C-DCB9ADB9CE7A}" destId="{7F818DDC-6588-4C61-9C20-A981B3CEE04A}" srcOrd="0" destOrd="0" presId="urn:microsoft.com/office/officeart/2005/8/layout/balance1"/>
    <dgm:cxn modelId="{7A96DCF0-E784-4640-8D36-0DAF69F36E33}" type="presOf" srcId="{1278C5AA-B806-4BC5-BFF2-D1AE1CA5148C}" destId="{39BCA0B1-2632-4BE5-A0FD-9938955467BF}" srcOrd="0" destOrd="0" presId="urn:microsoft.com/office/officeart/2005/8/layout/balance1"/>
    <dgm:cxn modelId="{C510B185-948D-4F35-9024-62EAA4FD1DDB}" type="presParOf" srcId="{7F818DDC-6588-4C61-9C20-A981B3CEE04A}" destId="{F4DFF1DC-8916-4489-9060-92A04856CD78}" srcOrd="0" destOrd="0" presId="urn:microsoft.com/office/officeart/2005/8/layout/balance1"/>
    <dgm:cxn modelId="{3CB04638-6CEE-4CC8-87A8-DC25D18DCD72}" type="presParOf" srcId="{7F818DDC-6588-4C61-9C20-A981B3CEE04A}" destId="{E28B15E6-F7DD-4419-8326-E121FE287F77}" srcOrd="1" destOrd="0" presId="urn:microsoft.com/office/officeart/2005/8/layout/balance1"/>
    <dgm:cxn modelId="{A8BBB9CC-8FD6-4B34-9E7B-519F5565731F}" type="presParOf" srcId="{E28B15E6-F7DD-4419-8326-E121FE287F77}" destId="{6EF5C307-F39D-4024-8CE7-2BC741D34B6E}" srcOrd="0" destOrd="0" presId="urn:microsoft.com/office/officeart/2005/8/layout/balance1"/>
    <dgm:cxn modelId="{8F719BC8-C518-478F-B130-CDB23E6AF18D}" type="presParOf" srcId="{E28B15E6-F7DD-4419-8326-E121FE287F77}" destId="{99B0A30F-C72B-4468-B710-3DD85FBE33E2}" srcOrd="1" destOrd="0" presId="urn:microsoft.com/office/officeart/2005/8/layout/balance1"/>
    <dgm:cxn modelId="{3B30105C-E3E4-46AC-905D-3909D786AFE4}" type="presParOf" srcId="{7F818DDC-6588-4C61-9C20-A981B3CEE04A}" destId="{9EE4853E-1C8E-4C82-9270-8CB1AD3460B1}" srcOrd="2" destOrd="0" presId="urn:microsoft.com/office/officeart/2005/8/layout/balance1"/>
    <dgm:cxn modelId="{EF361ED8-5643-46FB-BFCD-B398FFFDB732}" type="presParOf" srcId="{9EE4853E-1C8E-4C82-9270-8CB1AD3460B1}" destId="{BF04DB6C-B4F4-43E4-9CBE-BCD857C95A01}" srcOrd="0" destOrd="0" presId="urn:microsoft.com/office/officeart/2005/8/layout/balance1"/>
    <dgm:cxn modelId="{30074D16-1452-4871-9C39-25FC36DA2721}" type="presParOf" srcId="{9EE4853E-1C8E-4C82-9270-8CB1AD3460B1}" destId="{76F7CB32-66B9-49B4-98E6-60275F1F216C}" srcOrd="1" destOrd="0" presId="urn:microsoft.com/office/officeart/2005/8/layout/balance1"/>
    <dgm:cxn modelId="{01F663A0-66B6-47CE-96FF-1B506CDA53A0}" type="presParOf" srcId="{9EE4853E-1C8E-4C82-9270-8CB1AD3460B1}" destId="{C76107CA-AF7E-46E0-9F1E-87865D2D1A44}" srcOrd="2" destOrd="0" presId="urn:microsoft.com/office/officeart/2005/8/layout/balance1"/>
    <dgm:cxn modelId="{4EBF5A79-92A7-4675-A8FE-8FA06EC5D113}" type="presParOf" srcId="{9EE4853E-1C8E-4C82-9270-8CB1AD3460B1}" destId="{A5018652-8115-40F2-8AB6-26356EE08046}" srcOrd="3" destOrd="0" presId="urn:microsoft.com/office/officeart/2005/8/layout/balance1"/>
    <dgm:cxn modelId="{46C2EA07-ED88-4AB0-9921-4EFD2C561233}" type="presParOf" srcId="{9EE4853E-1C8E-4C82-9270-8CB1AD3460B1}" destId="{C3094506-FB4E-4A66-A0E4-21C5CD852974}" srcOrd="4" destOrd="0" presId="urn:microsoft.com/office/officeart/2005/8/layout/balance1"/>
    <dgm:cxn modelId="{2D01DA88-25F7-4898-86B5-E9FEE052EBB8}" type="presParOf" srcId="{9EE4853E-1C8E-4C82-9270-8CB1AD3460B1}" destId="{39BCA0B1-2632-4BE5-A0FD-9938955467BF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3942CB-8102-4788-901C-DCB9ADB9CE7A}" type="doc">
      <dgm:prSet loTypeId="urn:microsoft.com/office/officeart/2005/8/layout/balance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E9AAE5-8B17-489B-B1F3-07AA5A9A5CA7}">
      <dgm:prSet phldrT="[Текст]"/>
      <dgm:spPr/>
      <dgm:t>
        <a:bodyPr/>
        <a:lstStyle/>
        <a:p>
          <a:r>
            <a:rPr lang="ru-RU" dirty="0" smtClean="0"/>
            <a:t>2020 год</a:t>
          </a:r>
          <a:endParaRPr lang="ru-RU" dirty="0"/>
        </a:p>
      </dgm:t>
    </dgm:pt>
    <dgm:pt modelId="{BFB66DE7-AA62-411E-8579-A99A934D4650}" type="parTrans" cxnId="{2575F3C9-3868-42A0-BEFD-21835302921D}">
      <dgm:prSet/>
      <dgm:spPr/>
      <dgm:t>
        <a:bodyPr/>
        <a:lstStyle/>
        <a:p>
          <a:endParaRPr lang="ru-RU"/>
        </a:p>
      </dgm:t>
    </dgm:pt>
    <dgm:pt modelId="{95ED3C36-8E45-41B2-9226-67E6A2A7D774}" type="sibTrans" cxnId="{2575F3C9-3868-42A0-BEFD-21835302921D}">
      <dgm:prSet/>
      <dgm:spPr/>
      <dgm:t>
        <a:bodyPr/>
        <a:lstStyle/>
        <a:p>
          <a:endParaRPr lang="ru-RU"/>
        </a:p>
      </dgm:t>
    </dgm:pt>
    <dgm:pt modelId="{646FED04-2994-4078-8034-4E9423A23660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0,3 </a:t>
          </a:r>
          <a:r>
            <a:rPr lang="ru-RU" dirty="0" err="1" smtClean="0">
              <a:solidFill>
                <a:schemeClr val="tx1"/>
              </a:solidFill>
            </a:rPr>
            <a:t>млн.руб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E44BD92E-48C7-442B-BC15-D6859C38D4F2}" type="parTrans" cxnId="{6226EDE1-7606-468D-A369-4F3FFA73CEB8}">
      <dgm:prSet/>
      <dgm:spPr/>
      <dgm:t>
        <a:bodyPr/>
        <a:lstStyle/>
        <a:p>
          <a:endParaRPr lang="ru-RU"/>
        </a:p>
      </dgm:t>
    </dgm:pt>
    <dgm:pt modelId="{5A4BF2C4-6E7D-463C-A3E5-DBD019637331}" type="sibTrans" cxnId="{6226EDE1-7606-468D-A369-4F3FFA73CEB8}">
      <dgm:prSet/>
      <dgm:spPr/>
      <dgm:t>
        <a:bodyPr/>
        <a:lstStyle/>
        <a:p>
          <a:endParaRPr lang="ru-RU"/>
        </a:p>
      </dgm:t>
    </dgm:pt>
    <dgm:pt modelId="{DB046736-53CA-4596-80A7-751499771673}">
      <dgm:prSet phldrT="[Текст]" custT="1"/>
      <dgm:spPr/>
      <dgm:t>
        <a:bodyPr/>
        <a:lstStyle/>
        <a:p>
          <a:r>
            <a:rPr lang="ru-RU" sz="1000" b="1" dirty="0" smtClean="0"/>
            <a:t>2021</a:t>
          </a:r>
          <a:r>
            <a:rPr lang="ru-RU" sz="900" dirty="0" smtClean="0"/>
            <a:t> год</a:t>
          </a:r>
          <a:endParaRPr lang="ru-RU" sz="900" dirty="0"/>
        </a:p>
      </dgm:t>
    </dgm:pt>
    <dgm:pt modelId="{1C2A31F1-36F4-4822-8D69-27835386AC18}" type="parTrans" cxnId="{86B2146F-28E3-47DA-8693-D7AA269821E9}">
      <dgm:prSet/>
      <dgm:spPr/>
      <dgm:t>
        <a:bodyPr/>
        <a:lstStyle/>
        <a:p>
          <a:endParaRPr lang="ru-RU"/>
        </a:p>
      </dgm:t>
    </dgm:pt>
    <dgm:pt modelId="{139AA4B5-3282-4B5A-8BDE-34299E03AEFB}" type="sibTrans" cxnId="{86B2146F-28E3-47DA-8693-D7AA269821E9}">
      <dgm:prSet/>
      <dgm:spPr/>
      <dgm:t>
        <a:bodyPr/>
        <a:lstStyle/>
        <a:p>
          <a:endParaRPr lang="ru-RU"/>
        </a:p>
      </dgm:t>
    </dgm:pt>
    <dgm:pt modelId="{9F446363-4E33-444F-8AFF-44351BDDC8E6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 </a:t>
          </a:r>
          <a:r>
            <a:rPr lang="ru-RU" dirty="0" err="1" smtClean="0">
              <a:solidFill>
                <a:schemeClr val="tx1"/>
              </a:solidFill>
            </a:rPr>
            <a:t>млн.руб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7B14AF2D-52E4-4959-BEF2-F2562C86681F}" type="parTrans" cxnId="{A20454C6-3DAD-4907-90C0-C471F1887298}">
      <dgm:prSet/>
      <dgm:spPr/>
      <dgm:t>
        <a:bodyPr/>
        <a:lstStyle/>
        <a:p>
          <a:endParaRPr lang="ru-RU"/>
        </a:p>
      </dgm:t>
    </dgm:pt>
    <dgm:pt modelId="{C9AABFBF-C838-4E3F-AB4A-8B620A6EF230}" type="sibTrans" cxnId="{A20454C6-3DAD-4907-90C0-C471F1887298}">
      <dgm:prSet/>
      <dgm:spPr/>
      <dgm:t>
        <a:bodyPr/>
        <a:lstStyle/>
        <a:p>
          <a:endParaRPr lang="ru-RU"/>
        </a:p>
      </dgm:t>
    </dgm:pt>
    <dgm:pt modelId="{9710239F-75D4-478E-A20B-1D4D4CA80D94}">
      <dgm:prSet phldrT="[Текст]"/>
      <dgm:spPr/>
      <dgm:t>
        <a:bodyPr/>
        <a:lstStyle/>
        <a:p>
          <a:endParaRPr lang="ru-RU"/>
        </a:p>
      </dgm:t>
    </dgm:pt>
    <dgm:pt modelId="{B996C865-4EA5-49D3-A7C3-637070CB1434}" type="parTrans" cxnId="{73042580-7D4C-4EB5-B991-C9BCEC1CED94}">
      <dgm:prSet/>
      <dgm:spPr/>
      <dgm:t>
        <a:bodyPr/>
        <a:lstStyle/>
        <a:p>
          <a:endParaRPr lang="ru-RU"/>
        </a:p>
      </dgm:t>
    </dgm:pt>
    <dgm:pt modelId="{20324C44-7593-4DC1-8AEC-66A44BED7608}" type="sibTrans" cxnId="{73042580-7D4C-4EB5-B991-C9BCEC1CED94}">
      <dgm:prSet/>
      <dgm:spPr/>
      <dgm:t>
        <a:bodyPr/>
        <a:lstStyle/>
        <a:p>
          <a:endParaRPr lang="ru-RU"/>
        </a:p>
      </dgm:t>
    </dgm:pt>
    <dgm:pt modelId="{EDEE4832-75E8-45E1-9058-E17B4D337818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0,3 </a:t>
          </a:r>
          <a:r>
            <a:rPr lang="ru-RU" dirty="0" err="1" smtClean="0">
              <a:solidFill>
                <a:schemeClr val="tx1"/>
              </a:solidFill>
            </a:rPr>
            <a:t>млн.руб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251DB92F-1750-4802-83C5-0C3B6FA7162F}" type="parTrans" cxnId="{6749E98C-3C74-4DF0-B50F-61C2239AFD93}">
      <dgm:prSet/>
      <dgm:spPr/>
      <dgm:t>
        <a:bodyPr/>
        <a:lstStyle/>
        <a:p>
          <a:endParaRPr lang="ru-RU"/>
        </a:p>
      </dgm:t>
    </dgm:pt>
    <dgm:pt modelId="{B3937452-B987-417C-B57B-03DBA9D4F503}" type="sibTrans" cxnId="{6749E98C-3C74-4DF0-B50F-61C2239AFD93}">
      <dgm:prSet/>
      <dgm:spPr/>
      <dgm:t>
        <a:bodyPr/>
        <a:lstStyle/>
        <a:p>
          <a:endParaRPr lang="ru-RU"/>
        </a:p>
      </dgm:t>
    </dgm:pt>
    <dgm:pt modelId="{7F818DDC-6588-4C61-9C20-A981B3CEE04A}" type="pres">
      <dgm:prSet presAssocID="{623942CB-8102-4788-901C-DCB9ADB9CE7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DFF1DC-8916-4489-9060-92A04856CD78}" type="pres">
      <dgm:prSet presAssocID="{623942CB-8102-4788-901C-DCB9ADB9CE7A}" presName="dummyMaxCanvas" presStyleCnt="0"/>
      <dgm:spPr/>
      <dgm:t>
        <a:bodyPr/>
        <a:lstStyle/>
        <a:p>
          <a:endParaRPr lang="ru-RU"/>
        </a:p>
      </dgm:t>
    </dgm:pt>
    <dgm:pt modelId="{E28B15E6-F7DD-4419-8326-E121FE287F77}" type="pres">
      <dgm:prSet presAssocID="{623942CB-8102-4788-901C-DCB9ADB9CE7A}" presName="parentComposite" presStyleCnt="0"/>
      <dgm:spPr/>
      <dgm:t>
        <a:bodyPr/>
        <a:lstStyle/>
        <a:p>
          <a:endParaRPr lang="ru-RU"/>
        </a:p>
      </dgm:t>
    </dgm:pt>
    <dgm:pt modelId="{6EF5C307-F39D-4024-8CE7-2BC741D34B6E}" type="pres">
      <dgm:prSet presAssocID="{623942CB-8102-4788-901C-DCB9ADB9CE7A}" presName="parent1" presStyleLbl="alignAccFollowNode1" presStyleIdx="0" presStyleCnt="4" custScaleX="105157" custScaleY="56785" custLinFactY="9444" custLinFactNeighborX="2574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99B0A30F-C72B-4468-B710-3DD85FBE33E2}" type="pres">
      <dgm:prSet presAssocID="{623942CB-8102-4788-901C-DCB9ADB9CE7A}" presName="parent2" presStyleLbl="alignAccFollowNode1" presStyleIdx="1" presStyleCnt="4" custScaleX="105157" custScaleY="56785" custLinFactY="9444" custLinFactNeighborX="-13593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9EE4853E-1C8E-4C82-9270-8CB1AD3460B1}" type="pres">
      <dgm:prSet presAssocID="{623942CB-8102-4788-901C-DCB9ADB9CE7A}" presName="childrenComposite" presStyleCnt="0"/>
      <dgm:spPr/>
      <dgm:t>
        <a:bodyPr/>
        <a:lstStyle/>
        <a:p>
          <a:endParaRPr lang="ru-RU"/>
        </a:p>
      </dgm:t>
    </dgm:pt>
    <dgm:pt modelId="{BF04DB6C-B4F4-43E4-9CBE-BCD857C95A01}" type="pres">
      <dgm:prSet presAssocID="{623942CB-8102-4788-901C-DCB9ADB9CE7A}" presName="dummyMaxCanvas_ChildArea" presStyleCnt="0"/>
      <dgm:spPr/>
      <dgm:t>
        <a:bodyPr/>
        <a:lstStyle/>
        <a:p>
          <a:endParaRPr lang="ru-RU"/>
        </a:p>
      </dgm:t>
    </dgm:pt>
    <dgm:pt modelId="{76F7CB32-66B9-49B4-98E6-60275F1F216C}" type="pres">
      <dgm:prSet presAssocID="{623942CB-8102-4788-901C-DCB9ADB9CE7A}" presName="fulcrum" presStyleLbl="alignAccFollowNode1" presStyleIdx="2" presStyleCnt="4"/>
      <dgm:spPr/>
      <dgm:t>
        <a:bodyPr/>
        <a:lstStyle/>
        <a:p>
          <a:endParaRPr lang="ru-RU"/>
        </a:p>
      </dgm:t>
    </dgm:pt>
    <dgm:pt modelId="{E8FA87B9-557F-47C1-A926-186090E9BA7F}" type="pres">
      <dgm:prSet presAssocID="{623942CB-8102-4788-901C-DCB9ADB9CE7A}" presName="balance_21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07545-1F56-4046-9ABE-67887946A491}" type="pres">
      <dgm:prSet presAssocID="{623942CB-8102-4788-901C-DCB9ADB9CE7A}" presName="left_21_1" presStyleLbl="node1" presStyleIdx="0" presStyleCnt="3" custScaleX="109515" custScaleY="52088" custLinFactNeighborX="8574" custLinFactNeighborY="32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E49CC-2A49-4760-AFBA-A5E89A535601}" type="pres">
      <dgm:prSet presAssocID="{623942CB-8102-4788-901C-DCB9ADB9CE7A}" presName="left_21_2" presStyleLbl="node1" presStyleIdx="1" presStyleCnt="3" custScaleX="110580" custScaleY="70871" custLinFactNeighborX="11979" custLinFactNeighborY="71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0BBBD-F609-4B94-B199-31B2DBD100E8}" type="pres">
      <dgm:prSet presAssocID="{623942CB-8102-4788-901C-DCB9ADB9CE7A}" presName="right_21_1" presStyleLbl="node1" presStyleIdx="2" presStyleCnt="3" custScaleX="109575" custScaleY="51824" custLinFactNeighborX="-5138" custLinFactNeighborY="35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49E98C-3C74-4DF0-B50F-61C2239AFD93}" srcId="{D6E9AAE5-8B17-489B-B1F3-07AA5A9A5CA7}" destId="{EDEE4832-75E8-45E1-9058-E17B4D337818}" srcOrd="1" destOrd="0" parTransId="{251DB92F-1750-4802-83C5-0C3B6FA7162F}" sibTransId="{B3937452-B987-417C-B57B-03DBA9D4F503}"/>
    <dgm:cxn modelId="{D34DDF18-B263-4F5A-96D9-55B5AE4EAD01}" type="presOf" srcId="{646FED04-2994-4078-8034-4E9423A23660}" destId="{B6907545-1F56-4046-9ABE-67887946A491}" srcOrd="0" destOrd="0" presId="urn:microsoft.com/office/officeart/2005/8/layout/balance1"/>
    <dgm:cxn modelId="{54216A1F-FCC3-4B73-A1F5-ED7EA8950298}" type="presOf" srcId="{623942CB-8102-4788-901C-DCB9ADB9CE7A}" destId="{7F818DDC-6588-4C61-9C20-A981B3CEE04A}" srcOrd="0" destOrd="0" presId="urn:microsoft.com/office/officeart/2005/8/layout/balance1"/>
    <dgm:cxn modelId="{73042580-7D4C-4EB5-B991-C9BCEC1CED94}" srcId="{623942CB-8102-4788-901C-DCB9ADB9CE7A}" destId="{9710239F-75D4-478E-A20B-1D4D4CA80D94}" srcOrd="2" destOrd="0" parTransId="{B996C865-4EA5-49D3-A7C3-637070CB1434}" sibTransId="{20324C44-7593-4DC1-8AEC-66A44BED7608}"/>
    <dgm:cxn modelId="{86B2146F-28E3-47DA-8693-D7AA269821E9}" srcId="{623942CB-8102-4788-901C-DCB9ADB9CE7A}" destId="{DB046736-53CA-4596-80A7-751499771673}" srcOrd="1" destOrd="0" parTransId="{1C2A31F1-36F4-4822-8D69-27835386AC18}" sibTransId="{139AA4B5-3282-4B5A-8BDE-34299E03AEFB}"/>
    <dgm:cxn modelId="{2575F3C9-3868-42A0-BEFD-21835302921D}" srcId="{623942CB-8102-4788-901C-DCB9ADB9CE7A}" destId="{D6E9AAE5-8B17-489B-B1F3-07AA5A9A5CA7}" srcOrd="0" destOrd="0" parTransId="{BFB66DE7-AA62-411E-8579-A99A934D4650}" sibTransId="{95ED3C36-8E45-41B2-9226-67E6A2A7D774}"/>
    <dgm:cxn modelId="{6226EDE1-7606-468D-A369-4F3FFA73CEB8}" srcId="{D6E9AAE5-8B17-489B-B1F3-07AA5A9A5CA7}" destId="{646FED04-2994-4078-8034-4E9423A23660}" srcOrd="0" destOrd="0" parTransId="{E44BD92E-48C7-442B-BC15-D6859C38D4F2}" sibTransId="{5A4BF2C4-6E7D-463C-A3E5-DBD019637331}"/>
    <dgm:cxn modelId="{96B00107-2FF3-43F4-A32E-87E3BB4849C7}" type="presOf" srcId="{9F446363-4E33-444F-8AFF-44351BDDC8E6}" destId="{B0B0BBBD-F609-4B94-B199-31B2DBD100E8}" srcOrd="0" destOrd="0" presId="urn:microsoft.com/office/officeart/2005/8/layout/balance1"/>
    <dgm:cxn modelId="{45D3EEFE-DF6B-437D-AC32-59F109EEB696}" type="presOf" srcId="{D6E9AAE5-8B17-489B-B1F3-07AA5A9A5CA7}" destId="{6EF5C307-F39D-4024-8CE7-2BC741D34B6E}" srcOrd="0" destOrd="0" presId="urn:microsoft.com/office/officeart/2005/8/layout/balance1"/>
    <dgm:cxn modelId="{566DA159-F10F-4878-881E-C0E86F2E6D59}" type="presOf" srcId="{EDEE4832-75E8-45E1-9058-E17B4D337818}" destId="{30EE49CC-2A49-4760-AFBA-A5E89A535601}" srcOrd="0" destOrd="0" presId="urn:microsoft.com/office/officeart/2005/8/layout/balance1"/>
    <dgm:cxn modelId="{351F281E-CE6F-4514-A767-89D9B2037DD5}" type="presOf" srcId="{DB046736-53CA-4596-80A7-751499771673}" destId="{99B0A30F-C72B-4468-B710-3DD85FBE33E2}" srcOrd="0" destOrd="0" presId="urn:microsoft.com/office/officeart/2005/8/layout/balance1"/>
    <dgm:cxn modelId="{A20454C6-3DAD-4907-90C0-C471F1887298}" srcId="{DB046736-53CA-4596-80A7-751499771673}" destId="{9F446363-4E33-444F-8AFF-44351BDDC8E6}" srcOrd="0" destOrd="0" parTransId="{7B14AF2D-52E4-4959-BEF2-F2562C86681F}" sibTransId="{C9AABFBF-C838-4E3F-AB4A-8B620A6EF230}"/>
    <dgm:cxn modelId="{1F91C0B7-B994-4576-A3C8-0F77F06C7DE4}" type="presParOf" srcId="{7F818DDC-6588-4C61-9C20-A981B3CEE04A}" destId="{F4DFF1DC-8916-4489-9060-92A04856CD78}" srcOrd="0" destOrd="0" presId="urn:microsoft.com/office/officeart/2005/8/layout/balance1"/>
    <dgm:cxn modelId="{860D037A-6323-4E0D-8BE6-E084A68A9AFF}" type="presParOf" srcId="{7F818DDC-6588-4C61-9C20-A981B3CEE04A}" destId="{E28B15E6-F7DD-4419-8326-E121FE287F77}" srcOrd="1" destOrd="0" presId="urn:microsoft.com/office/officeart/2005/8/layout/balance1"/>
    <dgm:cxn modelId="{D7D2692D-FCC5-4B76-B26A-994FE32BA113}" type="presParOf" srcId="{E28B15E6-F7DD-4419-8326-E121FE287F77}" destId="{6EF5C307-F39D-4024-8CE7-2BC741D34B6E}" srcOrd="0" destOrd="0" presId="urn:microsoft.com/office/officeart/2005/8/layout/balance1"/>
    <dgm:cxn modelId="{F3DF655F-4F8C-4A27-ADBD-8C1C52F57C09}" type="presParOf" srcId="{E28B15E6-F7DD-4419-8326-E121FE287F77}" destId="{99B0A30F-C72B-4468-B710-3DD85FBE33E2}" srcOrd="1" destOrd="0" presId="urn:microsoft.com/office/officeart/2005/8/layout/balance1"/>
    <dgm:cxn modelId="{5EC9DDC2-0E96-443E-8640-8D045FB23476}" type="presParOf" srcId="{7F818DDC-6588-4C61-9C20-A981B3CEE04A}" destId="{9EE4853E-1C8E-4C82-9270-8CB1AD3460B1}" srcOrd="2" destOrd="0" presId="urn:microsoft.com/office/officeart/2005/8/layout/balance1"/>
    <dgm:cxn modelId="{76427B74-EC57-47AB-A2A4-5BFED6507E8A}" type="presParOf" srcId="{9EE4853E-1C8E-4C82-9270-8CB1AD3460B1}" destId="{BF04DB6C-B4F4-43E4-9CBE-BCD857C95A01}" srcOrd="0" destOrd="0" presId="urn:microsoft.com/office/officeart/2005/8/layout/balance1"/>
    <dgm:cxn modelId="{2E1CEA32-CCF3-4889-99E3-75C25FFE6D10}" type="presParOf" srcId="{9EE4853E-1C8E-4C82-9270-8CB1AD3460B1}" destId="{76F7CB32-66B9-49B4-98E6-60275F1F216C}" srcOrd="1" destOrd="0" presId="urn:microsoft.com/office/officeart/2005/8/layout/balance1"/>
    <dgm:cxn modelId="{5845A62A-980C-4572-9327-4EC6748DDDAE}" type="presParOf" srcId="{9EE4853E-1C8E-4C82-9270-8CB1AD3460B1}" destId="{E8FA87B9-557F-47C1-A926-186090E9BA7F}" srcOrd="2" destOrd="0" presId="urn:microsoft.com/office/officeart/2005/8/layout/balance1"/>
    <dgm:cxn modelId="{9F44A1E9-9896-4519-864A-0077AFFFB256}" type="presParOf" srcId="{9EE4853E-1C8E-4C82-9270-8CB1AD3460B1}" destId="{B6907545-1F56-4046-9ABE-67887946A491}" srcOrd="3" destOrd="0" presId="urn:microsoft.com/office/officeart/2005/8/layout/balance1"/>
    <dgm:cxn modelId="{C25E91FC-E950-4779-8EDD-2DEC270E87D0}" type="presParOf" srcId="{9EE4853E-1C8E-4C82-9270-8CB1AD3460B1}" destId="{30EE49CC-2A49-4760-AFBA-A5E89A535601}" srcOrd="4" destOrd="0" presId="urn:microsoft.com/office/officeart/2005/8/layout/balance1"/>
    <dgm:cxn modelId="{0C3B7C79-8EE0-4DF9-83A2-B91A7AF5D516}" type="presParOf" srcId="{9EE4853E-1C8E-4C82-9270-8CB1AD3460B1}" destId="{B0B0BBBD-F609-4B94-B199-31B2DBD100E8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3942CB-8102-4788-901C-DCB9ADB9CE7A}" type="doc">
      <dgm:prSet loTypeId="urn:microsoft.com/office/officeart/2005/8/layout/balance1" loCatId="relationship" qsTypeId="urn:microsoft.com/office/officeart/2005/8/quickstyle/3d2" qsCatId="3D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D6E9AAE5-8B17-489B-B1F3-07AA5A9A5CA7}">
      <dgm:prSet phldrT="[Текст]"/>
      <dgm:spPr/>
      <dgm:t>
        <a:bodyPr/>
        <a:lstStyle/>
        <a:p>
          <a:r>
            <a:rPr lang="ru-RU" dirty="0" smtClean="0"/>
            <a:t>2020 год</a:t>
          </a:r>
          <a:endParaRPr lang="ru-RU" dirty="0"/>
        </a:p>
      </dgm:t>
    </dgm:pt>
    <dgm:pt modelId="{BFB66DE7-AA62-411E-8579-A99A934D4650}" type="parTrans" cxnId="{2575F3C9-3868-42A0-BEFD-21835302921D}">
      <dgm:prSet/>
      <dgm:spPr/>
      <dgm:t>
        <a:bodyPr/>
        <a:lstStyle/>
        <a:p>
          <a:endParaRPr lang="ru-RU"/>
        </a:p>
      </dgm:t>
    </dgm:pt>
    <dgm:pt modelId="{95ED3C36-8E45-41B2-9226-67E6A2A7D774}" type="sibTrans" cxnId="{2575F3C9-3868-42A0-BEFD-21835302921D}">
      <dgm:prSet/>
      <dgm:spPr/>
      <dgm:t>
        <a:bodyPr/>
        <a:lstStyle/>
        <a:p>
          <a:endParaRPr lang="ru-RU"/>
        </a:p>
      </dgm:t>
    </dgm:pt>
    <dgm:pt modelId="{646FED04-2994-4078-8034-4E9423A23660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0,4 </a:t>
          </a:r>
          <a:r>
            <a:rPr lang="ru-RU" dirty="0" err="1" smtClean="0">
              <a:solidFill>
                <a:schemeClr val="tx1"/>
              </a:solidFill>
            </a:rPr>
            <a:t>млн.руб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E44BD92E-48C7-442B-BC15-D6859C38D4F2}" type="parTrans" cxnId="{6226EDE1-7606-468D-A369-4F3FFA73CEB8}">
      <dgm:prSet/>
      <dgm:spPr/>
      <dgm:t>
        <a:bodyPr/>
        <a:lstStyle/>
        <a:p>
          <a:endParaRPr lang="ru-RU"/>
        </a:p>
      </dgm:t>
    </dgm:pt>
    <dgm:pt modelId="{5A4BF2C4-6E7D-463C-A3E5-DBD019637331}" type="sibTrans" cxnId="{6226EDE1-7606-468D-A369-4F3FFA73CEB8}">
      <dgm:prSet/>
      <dgm:spPr/>
      <dgm:t>
        <a:bodyPr/>
        <a:lstStyle/>
        <a:p>
          <a:endParaRPr lang="ru-RU"/>
        </a:p>
      </dgm:t>
    </dgm:pt>
    <dgm:pt modelId="{DB046736-53CA-4596-80A7-751499771673}">
      <dgm:prSet phldrT="[Текст]" custT="1"/>
      <dgm:spPr/>
      <dgm:t>
        <a:bodyPr/>
        <a:lstStyle/>
        <a:p>
          <a:r>
            <a:rPr lang="ru-RU" sz="900" b="1" dirty="0" smtClean="0"/>
            <a:t>2021 </a:t>
          </a:r>
          <a:r>
            <a:rPr lang="ru-RU" sz="1000" b="1" dirty="0" smtClean="0"/>
            <a:t>год</a:t>
          </a:r>
          <a:endParaRPr lang="ru-RU" sz="1000" b="1" dirty="0"/>
        </a:p>
      </dgm:t>
    </dgm:pt>
    <dgm:pt modelId="{1C2A31F1-36F4-4822-8D69-27835386AC18}" type="parTrans" cxnId="{86B2146F-28E3-47DA-8693-D7AA269821E9}">
      <dgm:prSet/>
      <dgm:spPr/>
      <dgm:t>
        <a:bodyPr/>
        <a:lstStyle/>
        <a:p>
          <a:endParaRPr lang="ru-RU"/>
        </a:p>
      </dgm:t>
    </dgm:pt>
    <dgm:pt modelId="{139AA4B5-3282-4B5A-8BDE-34299E03AEFB}" type="sibTrans" cxnId="{86B2146F-28E3-47DA-8693-D7AA269821E9}">
      <dgm:prSet/>
      <dgm:spPr/>
      <dgm:t>
        <a:bodyPr/>
        <a:lstStyle/>
        <a:p>
          <a:endParaRPr lang="ru-RU"/>
        </a:p>
      </dgm:t>
    </dgm:pt>
    <dgm:pt modelId="{9F446363-4E33-444F-8AFF-44351BDDC8E6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14,3 </a:t>
          </a:r>
          <a:r>
            <a:rPr lang="ru-RU" dirty="0" err="1" smtClean="0">
              <a:solidFill>
                <a:schemeClr val="tx1"/>
              </a:solidFill>
            </a:rPr>
            <a:t>млн.руб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7B14AF2D-52E4-4959-BEF2-F2562C86681F}" type="parTrans" cxnId="{A20454C6-3DAD-4907-90C0-C471F1887298}">
      <dgm:prSet/>
      <dgm:spPr/>
      <dgm:t>
        <a:bodyPr/>
        <a:lstStyle/>
        <a:p>
          <a:endParaRPr lang="ru-RU"/>
        </a:p>
      </dgm:t>
    </dgm:pt>
    <dgm:pt modelId="{C9AABFBF-C838-4E3F-AB4A-8B620A6EF230}" type="sibTrans" cxnId="{A20454C6-3DAD-4907-90C0-C471F1887298}">
      <dgm:prSet/>
      <dgm:spPr/>
      <dgm:t>
        <a:bodyPr/>
        <a:lstStyle/>
        <a:p>
          <a:endParaRPr lang="ru-RU"/>
        </a:p>
      </dgm:t>
    </dgm:pt>
    <dgm:pt modelId="{9710239F-75D4-478E-A20B-1D4D4CA80D94}">
      <dgm:prSet phldrT="[Текст]"/>
      <dgm:spPr/>
      <dgm:t>
        <a:bodyPr/>
        <a:lstStyle/>
        <a:p>
          <a:endParaRPr lang="ru-RU"/>
        </a:p>
      </dgm:t>
    </dgm:pt>
    <dgm:pt modelId="{B996C865-4EA5-49D3-A7C3-637070CB1434}" type="parTrans" cxnId="{73042580-7D4C-4EB5-B991-C9BCEC1CED94}">
      <dgm:prSet/>
      <dgm:spPr/>
      <dgm:t>
        <a:bodyPr/>
        <a:lstStyle/>
        <a:p>
          <a:endParaRPr lang="ru-RU"/>
        </a:p>
      </dgm:t>
    </dgm:pt>
    <dgm:pt modelId="{20324C44-7593-4DC1-8AEC-66A44BED7608}" type="sibTrans" cxnId="{73042580-7D4C-4EB5-B991-C9BCEC1CED94}">
      <dgm:prSet/>
      <dgm:spPr/>
      <dgm:t>
        <a:bodyPr/>
        <a:lstStyle/>
        <a:p>
          <a:endParaRPr lang="ru-RU"/>
        </a:p>
      </dgm:t>
    </dgm:pt>
    <dgm:pt modelId="{5D072FDB-5289-4B7D-8E00-AA4835008532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+13,9 </a:t>
          </a:r>
          <a:r>
            <a:rPr lang="ru-RU" dirty="0" err="1" smtClean="0">
              <a:solidFill>
                <a:schemeClr val="tx1"/>
              </a:solidFill>
            </a:rPr>
            <a:t>млн.руб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FAB7326A-8BBD-4FA5-8C75-B3EED40F2686}" type="parTrans" cxnId="{87B78527-8E14-4266-A022-54D64150CCF1}">
      <dgm:prSet/>
      <dgm:spPr/>
      <dgm:t>
        <a:bodyPr/>
        <a:lstStyle/>
        <a:p>
          <a:endParaRPr lang="ru-RU"/>
        </a:p>
      </dgm:t>
    </dgm:pt>
    <dgm:pt modelId="{C4908F45-6542-43B3-AD22-A1DAE19D1BEA}" type="sibTrans" cxnId="{87B78527-8E14-4266-A022-54D64150CCF1}">
      <dgm:prSet/>
      <dgm:spPr/>
      <dgm:t>
        <a:bodyPr/>
        <a:lstStyle/>
        <a:p>
          <a:endParaRPr lang="ru-RU"/>
        </a:p>
      </dgm:t>
    </dgm:pt>
    <dgm:pt modelId="{7F818DDC-6588-4C61-9C20-A981B3CEE04A}" type="pres">
      <dgm:prSet presAssocID="{623942CB-8102-4788-901C-DCB9ADB9CE7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DFF1DC-8916-4489-9060-92A04856CD78}" type="pres">
      <dgm:prSet presAssocID="{623942CB-8102-4788-901C-DCB9ADB9CE7A}" presName="dummyMaxCanvas" presStyleCnt="0"/>
      <dgm:spPr/>
    </dgm:pt>
    <dgm:pt modelId="{E28B15E6-F7DD-4419-8326-E121FE287F77}" type="pres">
      <dgm:prSet presAssocID="{623942CB-8102-4788-901C-DCB9ADB9CE7A}" presName="parentComposite" presStyleCnt="0"/>
      <dgm:spPr/>
    </dgm:pt>
    <dgm:pt modelId="{6EF5C307-F39D-4024-8CE7-2BC741D34B6E}" type="pres">
      <dgm:prSet presAssocID="{623942CB-8102-4788-901C-DCB9ADB9CE7A}" presName="parent1" presStyleLbl="alignAccFollowNode1" presStyleIdx="0" presStyleCnt="4" custScaleX="105157" custScaleY="56785" custLinFactNeighborX="-1295" custLinFactNeighborY="35896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99B0A30F-C72B-4468-B710-3DD85FBE33E2}" type="pres">
      <dgm:prSet presAssocID="{623942CB-8102-4788-901C-DCB9ADB9CE7A}" presName="parent2" presStyleLbl="alignAccFollowNode1" presStyleIdx="1" presStyleCnt="4" custScaleX="105157" custScaleY="56785" custLinFactNeighborX="639" custLinFactNeighborY="3907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9EE4853E-1C8E-4C82-9270-8CB1AD3460B1}" type="pres">
      <dgm:prSet presAssocID="{623942CB-8102-4788-901C-DCB9ADB9CE7A}" presName="childrenComposite" presStyleCnt="0"/>
      <dgm:spPr/>
    </dgm:pt>
    <dgm:pt modelId="{BF04DB6C-B4F4-43E4-9CBE-BCD857C95A01}" type="pres">
      <dgm:prSet presAssocID="{623942CB-8102-4788-901C-DCB9ADB9CE7A}" presName="dummyMaxCanvas_ChildArea" presStyleCnt="0"/>
      <dgm:spPr/>
    </dgm:pt>
    <dgm:pt modelId="{76F7CB32-66B9-49B4-98E6-60275F1F216C}" type="pres">
      <dgm:prSet presAssocID="{623942CB-8102-4788-901C-DCB9ADB9CE7A}" presName="fulcrum" presStyleLbl="alignAccFollowNode1" presStyleIdx="2" presStyleCnt="4"/>
      <dgm:spPr/>
    </dgm:pt>
    <dgm:pt modelId="{970ED7BC-5AA2-436A-AE2A-1607CE728FEE}" type="pres">
      <dgm:prSet presAssocID="{623942CB-8102-4788-901C-DCB9ADB9CE7A}" presName="balance_12" presStyleLbl="alignAccFollowNode1" presStyleIdx="3" presStyleCnt="4">
        <dgm:presLayoutVars>
          <dgm:bulletEnabled val="1"/>
        </dgm:presLayoutVars>
      </dgm:prSet>
      <dgm:spPr/>
    </dgm:pt>
    <dgm:pt modelId="{EF8F6574-5BC9-4270-ABCC-2E7C0B0532F3}" type="pres">
      <dgm:prSet presAssocID="{623942CB-8102-4788-901C-DCB9ADB9CE7A}" presName="right_12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1A01C-0A52-4F81-A157-B605D63738FB}" type="pres">
      <dgm:prSet presAssocID="{623942CB-8102-4788-901C-DCB9ADB9CE7A}" presName="right_12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8D462-3267-4078-85AC-445BDFCBB5BB}" type="pres">
      <dgm:prSet presAssocID="{623942CB-8102-4788-901C-DCB9ADB9CE7A}" presName="left_12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042580-7D4C-4EB5-B991-C9BCEC1CED94}" srcId="{623942CB-8102-4788-901C-DCB9ADB9CE7A}" destId="{9710239F-75D4-478E-A20B-1D4D4CA80D94}" srcOrd="2" destOrd="0" parTransId="{B996C865-4EA5-49D3-A7C3-637070CB1434}" sibTransId="{20324C44-7593-4DC1-8AEC-66A44BED7608}"/>
    <dgm:cxn modelId="{86B2146F-28E3-47DA-8693-D7AA269821E9}" srcId="{623942CB-8102-4788-901C-DCB9ADB9CE7A}" destId="{DB046736-53CA-4596-80A7-751499771673}" srcOrd="1" destOrd="0" parTransId="{1C2A31F1-36F4-4822-8D69-27835386AC18}" sibTransId="{139AA4B5-3282-4B5A-8BDE-34299E03AEFB}"/>
    <dgm:cxn modelId="{8A3113BA-F193-4294-B20B-5C30E0636759}" type="presOf" srcId="{5D072FDB-5289-4B7D-8E00-AA4835008532}" destId="{0841A01C-0A52-4F81-A157-B605D63738FB}" srcOrd="0" destOrd="0" presId="urn:microsoft.com/office/officeart/2005/8/layout/balance1"/>
    <dgm:cxn modelId="{A253A364-4505-4FFF-9188-57394266BC36}" type="presOf" srcId="{9F446363-4E33-444F-8AFF-44351BDDC8E6}" destId="{EF8F6574-5BC9-4270-ABCC-2E7C0B0532F3}" srcOrd="0" destOrd="0" presId="urn:microsoft.com/office/officeart/2005/8/layout/balance1"/>
    <dgm:cxn modelId="{2575F3C9-3868-42A0-BEFD-21835302921D}" srcId="{623942CB-8102-4788-901C-DCB9ADB9CE7A}" destId="{D6E9AAE5-8B17-489B-B1F3-07AA5A9A5CA7}" srcOrd="0" destOrd="0" parTransId="{BFB66DE7-AA62-411E-8579-A99A934D4650}" sibTransId="{95ED3C36-8E45-41B2-9226-67E6A2A7D774}"/>
    <dgm:cxn modelId="{E9873E31-6D8A-4FBC-8F9F-422C3D64A957}" type="presOf" srcId="{646FED04-2994-4078-8034-4E9423A23660}" destId="{56B8D462-3267-4078-85AC-445BDFCBB5BB}" srcOrd="0" destOrd="0" presId="urn:microsoft.com/office/officeart/2005/8/layout/balance1"/>
    <dgm:cxn modelId="{6226EDE1-7606-468D-A369-4F3FFA73CEB8}" srcId="{D6E9AAE5-8B17-489B-B1F3-07AA5A9A5CA7}" destId="{646FED04-2994-4078-8034-4E9423A23660}" srcOrd="0" destOrd="0" parTransId="{E44BD92E-48C7-442B-BC15-D6859C38D4F2}" sibTransId="{5A4BF2C4-6E7D-463C-A3E5-DBD019637331}"/>
    <dgm:cxn modelId="{87B78527-8E14-4266-A022-54D64150CCF1}" srcId="{DB046736-53CA-4596-80A7-751499771673}" destId="{5D072FDB-5289-4B7D-8E00-AA4835008532}" srcOrd="1" destOrd="0" parTransId="{FAB7326A-8BBD-4FA5-8C75-B3EED40F2686}" sibTransId="{C4908F45-6542-43B3-AD22-A1DAE19D1BEA}"/>
    <dgm:cxn modelId="{12FB7381-8892-4154-81DE-334AC60B71D6}" type="presOf" srcId="{D6E9AAE5-8B17-489B-B1F3-07AA5A9A5CA7}" destId="{6EF5C307-F39D-4024-8CE7-2BC741D34B6E}" srcOrd="0" destOrd="0" presId="urn:microsoft.com/office/officeart/2005/8/layout/balance1"/>
    <dgm:cxn modelId="{8DF50719-BB39-4A82-8E81-052E38E6D2C3}" type="presOf" srcId="{623942CB-8102-4788-901C-DCB9ADB9CE7A}" destId="{7F818DDC-6588-4C61-9C20-A981B3CEE04A}" srcOrd="0" destOrd="0" presId="urn:microsoft.com/office/officeart/2005/8/layout/balance1"/>
    <dgm:cxn modelId="{22C595D0-0621-49AB-A0C8-C21266CC43FB}" type="presOf" srcId="{DB046736-53CA-4596-80A7-751499771673}" destId="{99B0A30F-C72B-4468-B710-3DD85FBE33E2}" srcOrd="0" destOrd="0" presId="urn:microsoft.com/office/officeart/2005/8/layout/balance1"/>
    <dgm:cxn modelId="{A20454C6-3DAD-4907-90C0-C471F1887298}" srcId="{DB046736-53CA-4596-80A7-751499771673}" destId="{9F446363-4E33-444F-8AFF-44351BDDC8E6}" srcOrd="0" destOrd="0" parTransId="{7B14AF2D-52E4-4959-BEF2-F2562C86681F}" sibTransId="{C9AABFBF-C838-4E3F-AB4A-8B620A6EF230}"/>
    <dgm:cxn modelId="{8D5313F2-25F5-4FCF-9195-9A6E2D32813D}" type="presParOf" srcId="{7F818DDC-6588-4C61-9C20-A981B3CEE04A}" destId="{F4DFF1DC-8916-4489-9060-92A04856CD78}" srcOrd="0" destOrd="0" presId="urn:microsoft.com/office/officeart/2005/8/layout/balance1"/>
    <dgm:cxn modelId="{DC07ED2A-F69C-4389-8044-302542F7BF42}" type="presParOf" srcId="{7F818DDC-6588-4C61-9C20-A981B3CEE04A}" destId="{E28B15E6-F7DD-4419-8326-E121FE287F77}" srcOrd="1" destOrd="0" presId="urn:microsoft.com/office/officeart/2005/8/layout/balance1"/>
    <dgm:cxn modelId="{B7A3D38D-729B-420C-88BC-666B8F64065B}" type="presParOf" srcId="{E28B15E6-F7DD-4419-8326-E121FE287F77}" destId="{6EF5C307-F39D-4024-8CE7-2BC741D34B6E}" srcOrd="0" destOrd="0" presId="urn:microsoft.com/office/officeart/2005/8/layout/balance1"/>
    <dgm:cxn modelId="{A851359C-8754-49FD-87F6-3701288208D7}" type="presParOf" srcId="{E28B15E6-F7DD-4419-8326-E121FE287F77}" destId="{99B0A30F-C72B-4468-B710-3DD85FBE33E2}" srcOrd="1" destOrd="0" presId="urn:microsoft.com/office/officeart/2005/8/layout/balance1"/>
    <dgm:cxn modelId="{2B4207AC-C0DD-4DB4-AC23-092C4DA303D4}" type="presParOf" srcId="{7F818DDC-6588-4C61-9C20-A981B3CEE04A}" destId="{9EE4853E-1C8E-4C82-9270-8CB1AD3460B1}" srcOrd="2" destOrd="0" presId="urn:microsoft.com/office/officeart/2005/8/layout/balance1"/>
    <dgm:cxn modelId="{CB23D0BB-5FED-4053-BF13-DB8350B0C812}" type="presParOf" srcId="{9EE4853E-1C8E-4C82-9270-8CB1AD3460B1}" destId="{BF04DB6C-B4F4-43E4-9CBE-BCD857C95A01}" srcOrd="0" destOrd="0" presId="urn:microsoft.com/office/officeart/2005/8/layout/balance1"/>
    <dgm:cxn modelId="{24CB32FB-0B20-425A-829F-1A7AB9BFFEBC}" type="presParOf" srcId="{9EE4853E-1C8E-4C82-9270-8CB1AD3460B1}" destId="{76F7CB32-66B9-49B4-98E6-60275F1F216C}" srcOrd="1" destOrd="0" presId="urn:microsoft.com/office/officeart/2005/8/layout/balance1"/>
    <dgm:cxn modelId="{D21E5117-651E-4FF4-A4D5-F1378C6457F3}" type="presParOf" srcId="{9EE4853E-1C8E-4C82-9270-8CB1AD3460B1}" destId="{970ED7BC-5AA2-436A-AE2A-1607CE728FEE}" srcOrd="2" destOrd="0" presId="urn:microsoft.com/office/officeart/2005/8/layout/balance1"/>
    <dgm:cxn modelId="{E3FB5980-E02E-4F10-9AEE-637D8FA0C92F}" type="presParOf" srcId="{9EE4853E-1C8E-4C82-9270-8CB1AD3460B1}" destId="{EF8F6574-5BC9-4270-ABCC-2E7C0B0532F3}" srcOrd="3" destOrd="0" presId="urn:microsoft.com/office/officeart/2005/8/layout/balance1"/>
    <dgm:cxn modelId="{C8EB2CF4-9DA8-40AB-8D53-26CF12551195}" type="presParOf" srcId="{9EE4853E-1C8E-4C82-9270-8CB1AD3460B1}" destId="{0841A01C-0A52-4F81-A157-B605D63738FB}" srcOrd="4" destOrd="0" presId="urn:microsoft.com/office/officeart/2005/8/layout/balance1"/>
    <dgm:cxn modelId="{29C6D880-D2DE-4410-A991-91B50CE9688F}" type="presParOf" srcId="{9EE4853E-1C8E-4C82-9270-8CB1AD3460B1}" destId="{56B8D462-3267-4078-85AC-445BDFCBB5BB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B5301F-EF93-402C-A538-31A6719D0ACB}" type="doc">
      <dgm:prSet loTypeId="urn:microsoft.com/office/officeart/2008/layout/BendingPictureCaptionList" loCatId="picture" qsTypeId="urn:microsoft.com/office/officeart/2005/8/quickstyle/3d4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4AD5646A-8B9D-4EC2-AEED-6841629C9A91}">
      <dgm:prSet phldrT="[Текст]" custT="1"/>
      <dgm:spPr/>
      <dgm:t>
        <a:bodyPr/>
        <a:lstStyle/>
        <a:p>
          <a:r>
            <a:rPr lang="ru-RU" sz="1100" dirty="0" smtClean="0"/>
            <a:t>ПП «Развитие системы обращения с отходами»</a:t>
          </a:r>
          <a:endParaRPr lang="ru-RU" sz="1100" dirty="0"/>
        </a:p>
      </dgm:t>
    </dgm:pt>
    <dgm:pt modelId="{1F3023E5-0ABE-4BC9-BC2C-76B707F69C77}" type="parTrans" cxnId="{187A4672-3427-4FF2-93D3-2B9EE37F7F8B}">
      <dgm:prSet/>
      <dgm:spPr/>
      <dgm:t>
        <a:bodyPr/>
        <a:lstStyle/>
        <a:p>
          <a:endParaRPr lang="ru-RU"/>
        </a:p>
      </dgm:t>
    </dgm:pt>
    <dgm:pt modelId="{8664A10C-0123-40D2-A11C-CDCF6668DB70}" type="sibTrans" cxnId="{187A4672-3427-4FF2-93D3-2B9EE37F7F8B}">
      <dgm:prSet/>
      <dgm:spPr/>
      <dgm:t>
        <a:bodyPr/>
        <a:lstStyle/>
        <a:p>
          <a:endParaRPr lang="ru-RU"/>
        </a:p>
      </dgm:t>
    </dgm:pt>
    <dgm:pt modelId="{C3B3E5F4-C8A2-4E2F-8513-94887ADE6FB7}">
      <dgm:prSet phldrT="[Текст]" custT="1"/>
      <dgm:spPr/>
      <dgm:t>
        <a:bodyPr/>
        <a:lstStyle/>
        <a:p>
          <a:r>
            <a:rPr lang="ru-RU" sz="1100" dirty="0" smtClean="0"/>
            <a:t>ПП «Разработка градостроительной документации»</a:t>
          </a:r>
          <a:endParaRPr lang="ru-RU" sz="1100" dirty="0"/>
        </a:p>
      </dgm:t>
    </dgm:pt>
    <dgm:pt modelId="{7E163152-BE79-459F-A583-07F9D47D9DF7}" type="parTrans" cxnId="{1F29997C-C287-40EA-B4B9-1C4CD5632C94}">
      <dgm:prSet/>
      <dgm:spPr/>
      <dgm:t>
        <a:bodyPr/>
        <a:lstStyle/>
        <a:p>
          <a:endParaRPr lang="ru-RU"/>
        </a:p>
      </dgm:t>
    </dgm:pt>
    <dgm:pt modelId="{CCB06888-7658-4C47-AE42-1C5948DA697F}" type="sibTrans" cxnId="{1F29997C-C287-40EA-B4B9-1C4CD5632C94}">
      <dgm:prSet/>
      <dgm:spPr/>
      <dgm:t>
        <a:bodyPr/>
        <a:lstStyle/>
        <a:p>
          <a:endParaRPr lang="ru-RU"/>
        </a:p>
      </dgm:t>
    </dgm:pt>
    <dgm:pt modelId="{851CBECD-D232-4431-AC5E-C4B38176728E}">
      <dgm:prSet phldrT="[Текст]" custT="1"/>
      <dgm:spPr/>
      <dgm:t>
        <a:bodyPr/>
        <a:lstStyle/>
        <a:p>
          <a:r>
            <a:rPr lang="ru-RU" sz="1100" dirty="0" smtClean="0"/>
            <a:t>ПП «Развитие дорожной сети и безопасности дорожного движения»</a:t>
          </a:r>
          <a:endParaRPr lang="ru-RU" sz="1100" dirty="0"/>
        </a:p>
      </dgm:t>
    </dgm:pt>
    <dgm:pt modelId="{BDA00126-9646-40F1-B90E-F697D547B3AE}" type="parTrans" cxnId="{AC74B41F-C209-4DB2-865B-0B7AE3753CCF}">
      <dgm:prSet/>
      <dgm:spPr/>
      <dgm:t>
        <a:bodyPr/>
        <a:lstStyle/>
        <a:p>
          <a:endParaRPr lang="ru-RU"/>
        </a:p>
      </dgm:t>
    </dgm:pt>
    <dgm:pt modelId="{1C47A818-E758-479E-8822-0DED9A8F1A3C}" type="sibTrans" cxnId="{AC74B41F-C209-4DB2-865B-0B7AE3753CCF}">
      <dgm:prSet/>
      <dgm:spPr/>
      <dgm:t>
        <a:bodyPr/>
        <a:lstStyle/>
        <a:p>
          <a:endParaRPr lang="ru-RU"/>
        </a:p>
      </dgm:t>
    </dgm:pt>
    <dgm:pt modelId="{EC539CFF-70ED-42F4-85E4-09BDBAD3C391}" type="pres">
      <dgm:prSet presAssocID="{8DB5301F-EF93-402C-A538-31A6719D0A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AFFE97-EAEB-4E40-B151-9EADB0BD4F32}" type="pres">
      <dgm:prSet presAssocID="{4AD5646A-8B9D-4EC2-AEED-6841629C9A91}" presName="composite" presStyleCnt="0"/>
      <dgm:spPr/>
    </dgm:pt>
    <dgm:pt modelId="{CDFC4854-B16E-431D-89E7-633896C504F3}" type="pres">
      <dgm:prSet presAssocID="{4AD5646A-8B9D-4EC2-AEED-6841629C9A91}" presName="rect1" presStyleLbl="bgImgPlace1" presStyleIdx="0" presStyleCnt="3" custLinFactNeighborX="-1377" custLinFactNeighborY="-29784"/>
      <dgm:spPr>
        <a:prstGeom prst="roundRect">
          <a:avLst/>
        </a:prstGeom>
        <a:solidFill>
          <a:srgbClr val="FFC000"/>
        </a:solidFill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ru-RU"/>
        </a:p>
      </dgm:t>
    </dgm:pt>
    <dgm:pt modelId="{EFF8C67C-BE6F-4A36-B263-082A31E86147}" type="pres">
      <dgm:prSet presAssocID="{4AD5646A-8B9D-4EC2-AEED-6841629C9A91}" presName="wedgeRectCallout1" presStyleLbl="node1" presStyleIdx="0" presStyleCnt="3" custLinFactNeighborX="-3461" custLinFactNeighborY="-83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752B0-D951-40FF-9B4B-AEB5E9024520}" type="pres">
      <dgm:prSet presAssocID="{8664A10C-0123-40D2-A11C-CDCF6668DB70}" presName="sibTrans" presStyleCnt="0"/>
      <dgm:spPr/>
    </dgm:pt>
    <dgm:pt modelId="{DB96F87C-2CC1-491A-B3F3-B229381F1C5A}" type="pres">
      <dgm:prSet presAssocID="{C3B3E5F4-C8A2-4E2F-8513-94887ADE6FB7}" presName="composite" presStyleCnt="0"/>
      <dgm:spPr/>
    </dgm:pt>
    <dgm:pt modelId="{7DFD1CEA-4563-470A-99D4-31A64A55B6E9}" type="pres">
      <dgm:prSet presAssocID="{C3B3E5F4-C8A2-4E2F-8513-94887ADE6FB7}" presName="rect1" presStyleLbl="bgImgPlace1" presStyleIdx="1" presStyleCnt="3" custScaleX="99461" custLinFactNeighborX="-2911" custLinFactNeighborY="-29369"/>
      <dgm:spPr>
        <a:prstGeom prst="roundRect">
          <a:avLst/>
        </a:prstGeom>
        <a:solidFill>
          <a:srgbClr val="FFC000"/>
        </a:solidFill>
      </dgm:spPr>
      <dgm:t>
        <a:bodyPr/>
        <a:lstStyle/>
        <a:p>
          <a:endParaRPr lang="ru-RU"/>
        </a:p>
      </dgm:t>
    </dgm:pt>
    <dgm:pt modelId="{E65EC585-C7C8-44D7-A948-F3BD8EC93B2D}" type="pres">
      <dgm:prSet presAssocID="{C3B3E5F4-C8A2-4E2F-8513-94887ADE6FB7}" presName="wedgeRectCallout1" presStyleLbl="node1" presStyleIdx="1" presStyleCnt="3" custLinFactNeighborX="-1319" custLinFactNeighborY="-80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94EEA-2F84-4953-8284-52C3C78814E4}" type="pres">
      <dgm:prSet presAssocID="{CCB06888-7658-4C47-AE42-1C5948DA697F}" presName="sibTrans" presStyleCnt="0"/>
      <dgm:spPr/>
    </dgm:pt>
    <dgm:pt modelId="{91A30D64-25D2-4996-B29E-60E9D6397643}" type="pres">
      <dgm:prSet presAssocID="{851CBECD-D232-4431-AC5E-C4B38176728E}" presName="composite" presStyleCnt="0"/>
      <dgm:spPr/>
    </dgm:pt>
    <dgm:pt modelId="{BA5FD457-0E62-4268-A91F-8BBCF9BAA2BA}" type="pres">
      <dgm:prSet presAssocID="{851CBECD-D232-4431-AC5E-C4B38176728E}" presName="rect1" presStyleLbl="bgImgPlace1" presStyleIdx="2" presStyleCnt="3" custLinFactNeighborX="-2662" custLinFactNeighborY="-29229"/>
      <dgm:spPr>
        <a:prstGeom prst="roundRect">
          <a:avLst/>
        </a:prstGeom>
        <a:solidFill>
          <a:srgbClr val="FFC000"/>
        </a:solidFill>
      </dgm:spPr>
      <dgm:t>
        <a:bodyPr/>
        <a:lstStyle/>
        <a:p>
          <a:endParaRPr lang="ru-RU"/>
        </a:p>
      </dgm:t>
    </dgm:pt>
    <dgm:pt modelId="{D3BE0623-C0A6-4E0B-93DC-DDB5AC0C37AB}" type="pres">
      <dgm:prSet presAssocID="{851CBECD-D232-4431-AC5E-C4B38176728E}" presName="wedgeRectCallout1" presStyleLbl="node1" presStyleIdx="2" presStyleCnt="3" custLinFactNeighborX="-6801" custLinFactNeighborY="-80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851757-F269-4EEB-A520-6044C9BCBB23}" type="presOf" srcId="{8DB5301F-EF93-402C-A538-31A6719D0ACB}" destId="{EC539CFF-70ED-42F4-85E4-09BDBAD3C391}" srcOrd="0" destOrd="0" presId="urn:microsoft.com/office/officeart/2008/layout/BendingPictureCaptionList"/>
    <dgm:cxn modelId="{543F213D-50BE-49FB-9546-0F381A6AE940}" type="presOf" srcId="{C3B3E5F4-C8A2-4E2F-8513-94887ADE6FB7}" destId="{E65EC585-C7C8-44D7-A948-F3BD8EC93B2D}" srcOrd="0" destOrd="0" presId="urn:microsoft.com/office/officeart/2008/layout/BendingPictureCaptionList"/>
    <dgm:cxn modelId="{AC74B41F-C209-4DB2-865B-0B7AE3753CCF}" srcId="{8DB5301F-EF93-402C-A538-31A6719D0ACB}" destId="{851CBECD-D232-4431-AC5E-C4B38176728E}" srcOrd="2" destOrd="0" parTransId="{BDA00126-9646-40F1-B90E-F697D547B3AE}" sibTransId="{1C47A818-E758-479E-8822-0DED9A8F1A3C}"/>
    <dgm:cxn modelId="{187A4672-3427-4FF2-93D3-2B9EE37F7F8B}" srcId="{8DB5301F-EF93-402C-A538-31A6719D0ACB}" destId="{4AD5646A-8B9D-4EC2-AEED-6841629C9A91}" srcOrd="0" destOrd="0" parTransId="{1F3023E5-0ABE-4BC9-BC2C-76B707F69C77}" sibTransId="{8664A10C-0123-40D2-A11C-CDCF6668DB70}"/>
    <dgm:cxn modelId="{2DBA46F6-3A85-4F1F-8BCA-0C0EB57442B5}" type="presOf" srcId="{4AD5646A-8B9D-4EC2-AEED-6841629C9A91}" destId="{EFF8C67C-BE6F-4A36-B263-082A31E86147}" srcOrd="0" destOrd="0" presId="urn:microsoft.com/office/officeart/2008/layout/BendingPictureCaptionList"/>
    <dgm:cxn modelId="{6AD05D8C-9223-407F-A8A1-2F918092AA37}" type="presOf" srcId="{851CBECD-D232-4431-AC5E-C4B38176728E}" destId="{D3BE0623-C0A6-4E0B-93DC-DDB5AC0C37AB}" srcOrd="0" destOrd="0" presId="urn:microsoft.com/office/officeart/2008/layout/BendingPictureCaptionList"/>
    <dgm:cxn modelId="{1F29997C-C287-40EA-B4B9-1C4CD5632C94}" srcId="{8DB5301F-EF93-402C-A538-31A6719D0ACB}" destId="{C3B3E5F4-C8A2-4E2F-8513-94887ADE6FB7}" srcOrd="1" destOrd="0" parTransId="{7E163152-BE79-459F-A583-07F9D47D9DF7}" sibTransId="{CCB06888-7658-4C47-AE42-1C5948DA697F}"/>
    <dgm:cxn modelId="{4C40C641-1CBD-46F6-B124-892B924C59A3}" type="presParOf" srcId="{EC539CFF-70ED-42F4-85E4-09BDBAD3C391}" destId="{7BAFFE97-EAEB-4E40-B151-9EADB0BD4F32}" srcOrd="0" destOrd="0" presId="urn:microsoft.com/office/officeart/2008/layout/BendingPictureCaptionList"/>
    <dgm:cxn modelId="{FA90C0DF-03A7-4B80-AD4B-00B48C508089}" type="presParOf" srcId="{7BAFFE97-EAEB-4E40-B151-9EADB0BD4F32}" destId="{CDFC4854-B16E-431D-89E7-633896C504F3}" srcOrd="0" destOrd="0" presId="urn:microsoft.com/office/officeart/2008/layout/BendingPictureCaptionList"/>
    <dgm:cxn modelId="{5A5526C7-F1A7-41CC-8005-33DD776C674C}" type="presParOf" srcId="{7BAFFE97-EAEB-4E40-B151-9EADB0BD4F32}" destId="{EFF8C67C-BE6F-4A36-B263-082A31E86147}" srcOrd="1" destOrd="0" presId="urn:microsoft.com/office/officeart/2008/layout/BendingPictureCaptionList"/>
    <dgm:cxn modelId="{30E59BEE-608F-459A-8918-5C780D910267}" type="presParOf" srcId="{EC539CFF-70ED-42F4-85E4-09BDBAD3C391}" destId="{332752B0-D951-40FF-9B4B-AEB5E9024520}" srcOrd="1" destOrd="0" presId="urn:microsoft.com/office/officeart/2008/layout/BendingPictureCaptionList"/>
    <dgm:cxn modelId="{E6B5557A-E35B-4ACB-8DEB-4F887778756C}" type="presParOf" srcId="{EC539CFF-70ED-42F4-85E4-09BDBAD3C391}" destId="{DB96F87C-2CC1-491A-B3F3-B229381F1C5A}" srcOrd="2" destOrd="0" presId="urn:microsoft.com/office/officeart/2008/layout/BendingPictureCaptionList"/>
    <dgm:cxn modelId="{38C149A2-306B-4B79-BBC9-A2588B2E52B6}" type="presParOf" srcId="{DB96F87C-2CC1-491A-B3F3-B229381F1C5A}" destId="{7DFD1CEA-4563-470A-99D4-31A64A55B6E9}" srcOrd="0" destOrd="0" presId="urn:microsoft.com/office/officeart/2008/layout/BendingPictureCaptionList"/>
    <dgm:cxn modelId="{4F040DEC-0DD2-4267-93FC-4CB5CE313D5C}" type="presParOf" srcId="{DB96F87C-2CC1-491A-B3F3-B229381F1C5A}" destId="{E65EC585-C7C8-44D7-A948-F3BD8EC93B2D}" srcOrd="1" destOrd="0" presId="urn:microsoft.com/office/officeart/2008/layout/BendingPictureCaptionList"/>
    <dgm:cxn modelId="{E020042B-015E-4F67-94B8-D5620C0991CE}" type="presParOf" srcId="{EC539CFF-70ED-42F4-85E4-09BDBAD3C391}" destId="{36194EEA-2F84-4953-8284-52C3C78814E4}" srcOrd="3" destOrd="0" presId="urn:microsoft.com/office/officeart/2008/layout/BendingPictureCaptionList"/>
    <dgm:cxn modelId="{9039C73E-2357-4513-9381-2988503C1AB0}" type="presParOf" srcId="{EC539CFF-70ED-42F4-85E4-09BDBAD3C391}" destId="{91A30D64-25D2-4996-B29E-60E9D6397643}" srcOrd="4" destOrd="0" presId="urn:microsoft.com/office/officeart/2008/layout/BendingPictureCaptionList"/>
    <dgm:cxn modelId="{182F17EF-4FC9-43D3-9DF2-992A61CAFDA4}" type="presParOf" srcId="{91A30D64-25D2-4996-B29E-60E9D6397643}" destId="{BA5FD457-0E62-4268-A91F-8BBCF9BAA2BA}" srcOrd="0" destOrd="0" presId="urn:microsoft.com/office/officeart/2008/layout/BendingPictureCaptionList"/>
    <dgm:cxn modelId="{6486C16B-A563-4575-A502-BD136CE2648F}" type="presParOf" srcId="{91A30D64-25D2-4996-B29E-60E9D6397643}" destId="{D3BE0623-C0A6-4E0B-93DC-DDB5AC0C37A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88B0F7-A586-4BC7-B76F-2AB1D69654EC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022CC61-636C-426D-90BE-F07758FAF59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МП «Культура Бейского района»</a:t>
          </a:r>
          <a:endParaRPr lang="ru-RU" b="1" dirty="0">
            <a:solidFill>
              <a:schemeClr val="bg1"/>
            </a:solidFill>
          </a:endParaRPr>
        </a:p>
      </dgm:t>
    </dgm:pt>
    <dgm:pt modelId="{D68575FB-F07B-464E-A262-8FC38045E9F1}" type="parTrans" cxnId="{3B9E4D1C-C62F-4BEB-8C9E-3EF20BFC9C0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4233F75-CD77-43CB-B871-C258B3F92E25}" type="sibTrans" cxnId="{3B9E4D1C-C62F-4BEB-8C9E-3EF20BFC9C0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A60D13B-F16E-4034-8ABD-6190BE08FC27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bg1"/>
              </a:solidFill>
            </a:rPr>
            <a:t>ПП «Организация культурно-досуговой деятельности и укрепление МТБ»</a:t>
          </a:r>
          <a:endParaRPr lang="ru-RU" sz="1100" dirty="0">
            <a:solidFill>
              <a:schemeClr val="bg1"/>
            </a:solidFill>
          </a:endParaRPr>
        </a:p>
      </dgm:t>
    </dgm:pt>
    <dgm:pt modelId="{64930680-5D1A-4A37-8D3B-62305A2B2DF5}" type="parTrans" cxnId="{9A7E1EC8-BC75-4C69-A44C-176070C1464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B316011-3E00-42C4-9185-0C2423A54004}" type="sibTrans" cxnId="{9A7E1EC8-BC75-4C69-A44C-176070C1464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59E0156-B474-4707-B7E6-F7D961B980D5}">
      <dgm:prSet phldrT="[Текст]" custT="1"/>
      <dgm:spPr/>
      <dgm:t>
        <a:bodyPr/>
        <a:lstStyle/>
        <a:p>
          <a:r>
            <a:rPr lang="ru-RU" sz="850" b="0" dirty="0" smtClean="0">
              <a:solidFill>
                <a:schemeClr val="bg1"/>
              </a:solidFill>
            </a:rPr>
            <a:t>9311,2 </a:t>
          </a:r>
          <a:r>
            <a:rPr lang="ru-RU" sz="850" b="0" dirty="0" err="1" smtClean="0">
              <a:solidFill>
                <a:schemeClr val="bg1"/>
              </a:solidFill>
            </a:rPr>
            <a:t>т.р</a:t>
          </a:r>
          <a:r>
            <a:rPr lang="ru-RU" sz="850" b="0" dirty="0" smtClean="0">
              <a:solidFill>
                <a:schemeClr val="bg1"/>
              </a:solidFill>
            </a:rPr>
            <a:t>.</a:t>
          </a:r>
          <a:endParaRPr lang="ru-RU" sz="850" b="0" dirty="0">
            <a:solidFill>
              <a:schemeClr val="bg1"/>
            </a:solidFill>
          </a:endParaRPr>
        </a:p>
      </dgm:t>
    </dgm:pt>
    <dgm:pt modelId="{C626CD78-67D7-43A9-AB5D-804F1471A323}" type="parTrans" cxnId="{3FF23711-D0DE-44EF-AB23-D3615814F4D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3A932AB-149B-4E46-AD46-97C3CDBF75F9}" type="sibTrans" cxnId="{3FF23711-D0DE-44EF-AB23-D3615814F4D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13E2307-81D1-4D7D-A1B8-234EABDDA7BD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bg1"/>
              </a:solidFill>
            </a:rPr>
            <a:t>ПП «Развитие клубного дела, кинематографии, поддержка народного творчества и молодежных инициатив»</a:t>
          </a:r>
          <a:endParaRPr lang="ru-RU" sz="1100" dirty="0">
            <a:solidFill>
              <a:schemeClr val="bg1"/>
            </a:solidFill>
          </a:endParaRPr>
        </a:p>
      </dgm:t>
    </dgm:pt>
    <dgm:pt modelId="{A9B7C2C7-D512-47A4-B8E4-44639C94D63D}" type="parTrans" cxnId="{21A95FC4-35D3-43E3-87B1-842C97AA895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559745C-9021-4631-8232-DDFDCEC20A81}" type="sibTrans" cxnId="{21A95FC4-35D3-43E3-87B1-842C97AA895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5DBFAB3-0DFE-4C93-8B11-CBA5EB208BF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11287,7 </a:t>
          </a:r>
          <a:r>
            <a:rPr lang="ru-RU" sz="1200" b="1" dirty="0" err="1" smtClean="0">
              <a:solidFill>
                <a:schemeClr val="bg1"/>
              </a:solidFill>
            </a:rPr>
            <a:t>т.р</a:t>
          </a:r>
          <a:r>
            <a:rPr lang="ru-RU" sz="1200" b="1" dirty="0" smtClean="0">
              <a:solidFill>
                <a:schemeClr val="bg1"/>
              </a:solidFill>
            </a:rPr>
            <a:t>.</a:t>
          </a:r>
          <a:endParaRPr lang="ru-RU" sz="1200" b="1" dirty="0">
            <a:solidFill>
              <a:schemeClr val="bg1"/>
            </a:solidFill>
          </a:endParaRPr>
        </a:p>
      </dgm:t>
    </dgm:pt>
    <dgm:pt modelId="{3F03655E-3882-42ED-9E62-5A514A7CA0EF}" type="parTrans" cxnId="{21786FD7-16B3-4F4C-A04F-8893188722F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0E7D82E-A021-4AB2-A2A7-C70B81C01A2D}" type="sibTrans" cxnId="{21786FD7-16B3-4F4C-A04F-8893188722F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BE2770A-FB80-4EB5-924D-1F2543E9B0D9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bg1"/>
              </a:solidFill>
            </a:rPr>
            <a:t>ПП «Популяризация культурного наследия и музейного дела»</a:t>
          </a:r>
          <a:endParaRPr lang="ru-RU" sz="1100" dirty="0">
            <a:solidFill>
              <a:schemeClr val="bg1"/>
            </a:solidFill>
          </a:endParaRPr>
        </a:p>
      </dgm:t>
    </dgm:pt>
    <dgm:pt modelId="{7660CF06-B69F-441E-8F25-A4FE6C83CB66}" type="parTrans" cxnId="{8083CD08-C070-43AB-A991-7B99DEB63D9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F730FF3-90D8-4B2B-BADD-0752E4540A53}" type="sibTrans" cxnId="{8083CD08-C070-43AB-A991-7B99DEB63D9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EF2DD3E-BD56-4F56-9099-ACCF2FB8B976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bg1"/>
              </a:solidFill>
            </a:rPr>
            <a:t>ПП «Развитие и модернизация библиотечного дела»</a:t>
          </a:r>
          <a:endParaRPr lang="ru-RU" sz="1100" dirty="0">
            <a:solidFill>
              <a:schemeClr val="bg1"/>
            </a:solidFill>
          </a:endParaRPr>
        </a:p>
      </dgm:t>
    </dgm:pt>
    <dgm:pt modelId="{EBD18312-DB42-4130-B7EF-F707EAD039FA}" type="parTrans" cxnId="{48A7D87A-C52D-46E1-9A2E-724DA113FAB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77DB842-0F33-4BC9-918A-B382EF6E1214}" type="sibTrans" cxnId="{48A7D87A-C52D-46E1-9A2E-724DA113FAB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51BB0B9-3490-48B6-9D57-4900215EDE9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15801,6т.р.</a:t>
          </a:r>
          <a:endParaRPr lang="ru-RU" sz="1200" b="1" dirty="0">
            <a:solidFill>
              <a:schemeClr val="bg1"/>
            </a:solidFill>
          </a:endParaRPr>
        </a:p>
      </dgm:t>
    </dgm:pt>
    <dgm:pt modelId="{0AFF9651-B5FC-4A6C-AE34-606592048921}" type="parTrans" cxnId="{1FE85293-0144-4575-9E81-6DE3D65DE63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3E12B02-317A-4CEC-A9A2-0D891CB4C8FC}" type="sibTrans" cxnId="{1FE85293-0144-4575-9E81-6DE3D65DE63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9B40678-A83B-4B2E-8B3F-85A7D0B822B5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935,7т.р.</a:t>
          </a:r>
          <a:endParaRPr lang="ru-RU" sz="1200" b="1" dirty="0">
            <a:solidFill>
              <a:schemeClr val="bg1"/>
            </a:solidFill>
          </a:endParaRPr>
        </a:p>
      </dgm:t>
    </dgm:pt>
    <dgm:pt modelId="{85CC6FBA-D424-4ABE-8A80-1EFFAEF26210}" type="parTrans" cxnId="{136AAE2B-ACDC-4D8C-B65F-26127DBF1CE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266D5F5-8D42-4724-9341-B40A6091954C}" type="sibTrans" cxnId="{136AAE2B-ACDC-4D8C-B65F-26127DBF1CE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C37A8A2-5A4E-441F-9E37-16FB809B6461}">
      <dgm:prSet phldrT="[Текст]" custT="1"/>
      <dgm:spPr/>
      <dgm:t>
        <a:bodyPr/>
        <a:lstStyle/>
        <a:p>
          <a:r>
            <a:rPr lang="ru-RU" sz="1100" smtClean="0">
              <a:solidFill>
                <a:schemeClr val="bg1"/>
              </a:solidFill>
            </a:rPr>
            <a:t>ПП «Развитие физической культуры и спорта»</a:t>
          </a:r>
          <a:endParaRPr lang="ru-RU" sz="1100" dirty="0">
            <a:solidFill>
              <a:schemeClr val="bg1"/>
            </a:solidFill>
          </a:endParaRPr>
        </a:p>
      </dgm:t>
    </dgm:pt>
    <dgm:pt modelId="{2D02B3F2-59DA-46F7-BEDC-98815E59E266}" type="parTrans" cxnId="{BA0B9AC1-8F6E-4D1A-860A-98B9237423C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F46C207-FEEE-423D-BAFD-54D5084B5953}" type="sibTrans" cxnId="{BA0B9AC1-8F6E-4D1A-860A-98B9237423C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53482B9-8F8F-4F3D-881D-F1699523D3B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17,2т.р. </a:t>
          </a:r>
          <a:endParaRPr lang="ru-RU" sz="1200" b="1" dirty="0">
            <a:solidFill>
              <a:schemeClr val="bg1"/>
            </a:solidFill>
          </a:endParaRPr>
        </a:p>
      </dgm:t>
    </dgm:pt>
    <dgm:pt modelId="{F342BB92-85CE-4EAE-B6AF-3530015A4A1D}" type="parTrans" cxnId="{39CCB307-F7C0-4CAA-B906-BA4E8A8AB96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F414532-C352-4620-834C-985FCCF0144E}" type="sibTrans" cxnId="{39CCB307-F7C0-4CAA-B906-BA4E8A8AB96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ABBE59D-AA1A-4F9F-8EE5-075910260C2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100,9т.р.</a:t>
          </a:r>
          <a:endParaRPr lang="ru-RU" sz="1200" b="1" dirty="0">
            <a:solidFill>
              <a:schemeClr val="bg1"/>
            </a:solidFill>
          </a:endParaRPr>
        </a:p>
      </dgm:t>
    </dgm:pt>
    <dgm:pt modelId="{85DA84B4-4425-4AA1-9089-17D62B16AF3C}" type="parTrans" cxnId="{FCFE03BB-06DE-49DF-B26C-FA7F75954368}">
      <dgm:prSet/>
      <dgm:spPr/>
      <dgm:t>
        <a:bodyPr/>
        <a:lstStyle/>
        <a:p>
          <a:endParaRPr lang="ru-RU"/>
        </a:p>
      </dgm:t>
    </dgm:pt>
    <dgm:pt modelId="{93B395AC-6A7C-40CF-A026-F3D2C7750FC2}" type="sibTrans" cxnId="{FCFE03BB-06DE-49DF-B26C-FA7F75954368}">
      <dgm:prSet/>
      <dgm:spPr/>
      <dgm:t>
        <a:bodyPr/>
        <a:lstStyle/>
        <a:p>
          <a:endParaRPr lang="ru-RU"/>
        </a:p>
      </dgm:t>
    </dgm:pt>
    <dgm:pt modelId="{7C3230DD-368C-40E7-8556-AFB108F378E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ПП «Развитие туризма»</a:t>
          </a:r>
          <a:endParaRPr lang="ru-RU" sz="1200" b="1" dirty="0">
            <a:solidFill>
              <a:schemeClr val="bg1"/>
            </a:solidFill>
          </a:endParaRPr>
        </a:p>
      </dgm:t>
    </dgm:pt>
    <dgm:pt modelId="{32BFA011-55AB-4D14-8F0A-70997AD49832}" type="parTrans" cxnId="{B59D30DF-F5BB-43FE-B2F3-11819341F5B8}">
      <dgm:prSet/>
      <dgm:spPr/>
      <dgm:t>
        <a:bodyPr/>
        <a:lstStyle/>
        <a:p>
          <a:endParaRPr lang="ru-RU"/>
        </a:p>
      </dgm:t>
    </dgm:pt>
    <dgm:pt modelId="{5CAEB802-8E9C-499B-88E6-D4B4EA0A7F4D}" type="sibTrans" cxnId="{B59D30DF-F5BB-43FE-B2F3-11819341F5B8}">
      <dgm:prSet/>
      <dgm:spPr/>
      <dgm:t>
        <a:bodyPr/>
        <a:lstStyle/>
        <a:p>
          <a:endParaRPr lang="ru-RU"/>
        </a:p>
      </dgm:t>
    </dgm:pt>
    <dgm:pt modelId="{F17740DE-8FDD-47EA-9323-0AFA64B82501}" type="pres">
      <dgm:prSet presAssocID="{E388B0F7-A586-4BC7-B76F-2AB1D69654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1AD7B2-681B-4F74-A2E9-66403F51FFE3}" type="pres">
      <dgm:prSet presAssocID="{A022CC61-636C-426D-90BE-F07758FAF59D}" presName="root1" presStyleCnt="0"/>
      <dgm:spPr/>
    </dgm:pt>
    <dgm:pt modelId="{A26AFB16-2230-465A-9BCA-4ED7DDFDD63B}" type="pres">
      <dgm:prSet presAssocID="{A022CC61-636C-426D-90BE-F07758FAF59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4A6CB6-55A2-4C1C-A123-433312259FEC}" type="pres">
      <dgm:prSet presAssocID="{A022CC61-636C-426D-90BE-F07758FAF59D}" presName="level2hierChild" presStyleCnt="0"/>
      <dgm:spPr/>
    </dgm:pt>
    <dgm:pt modelId="{D4041314-1C5E-4F89-BAAC-ABE30DD14CEE}" type="pres">
      <dgm:prSet presAssocID="{2D02B3F2-59DA-46F7-BEDC-98815E59E266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278FC7FB-352B-4E8D-A50C-3A785344C33F}" type="pres">
      <dgm:prSet presAssocID="{2D02B3F2-59DA-46F7-BEDC-98815E59E266}" presName="connTx" presStyleLbl="parChTrans1D2" presStyleIdx="0" presStyleCnt="6"/>
      <dgm:spPr/>
      <dgm:t>
        <a:bodyPr/>
        <a:lstStyle/>
        <a:p>
          <a:endParaRPr lang="ru-RU"/>
        </a:p>
      </dgm:t>
    </dgm:pt>
    <dgm:pt modelId="{D01B0259-4885-4D08-9B5E-1121495D719C}" type="pres">
      <dgm:prSet presAssocID="{2C37A8A2-5A4E-441F-9E37-16FB809B6461}" presName="root2" presStyleCnt="0"/>
      <dgm:spPr/>
    </dgm:pt>
    <dgm:pt modelId="{7C064DFC-FFCE-412C-A6DC-4D066427BC30}" type="pres">
      <dgm:prSet presAssocID="{2C37A8A2-5A4E-441F-9E37-16FB809B6461}" presName="LevelTwoTextNode" presStyleLbl="node2" presStyleIdx="0" presStyleCnt="6" custScaleX="72858" custScaleY="716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2B006F-0FE3-4A95-AB33-5D13E0DDF257}" type="pres">
      <dgm:prSet presAssocID="{2C37A8A2-5A4E-441F-9E37-16FB809B6461}" presName="level3hierChild" presStyleCnt="0"/>
      <dgm:spPr/>
    </dgm:pt>
    <dgm:pt modelId="{5892F7E9-AB2D-48C3-9C48-CD20C28A4D38}" type="pres">
      <dgm:prSet presAssocID="{F342BB92-85CE-4EAE-B6AF-3530015A4A1D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33D221E4-B0F9-484B-B908-561F82CFB9E0}" type="pres">
      <dgm:prSet presAssocID="{F342BB92-85CE-4EAE-B6AF-3530015A4A1D}" presName="connTx" presStyleLbl="parChTrans1D3" presStyleIdx="0" presStyleCnt="6"/>
      <dgm:spPr/>
      <dgm:t>
        <a:bodyPr/>
        <a:lstStyle/>
        <a:p>
          <a:endParaRPr lang="ru-RU"/>
        </a:p>
      </dgm:t>
    </dgm:pt>
    <dgm:pt modelId="{05716693-DF71-47F3-84ED-0F787EEE32E1}" type="pres">
      <dgm:prSet presAssocID="{553482B9-8F8F-4F3D-881D-F1699523D3BB}" presName="root2" presStyleCnt="0"/>
      <dgm:spPr/>
    </dgm:pt>
    <dgm:pt modelId="{CF06CD00-EA10-40C2-9B2A-C87DFFF4984B}" type="pres">
      <dgm:prSet presAssocID="{553482B9-8F8F-4F3D-881D-F1699523D3BB}" presName="LevelTwoTextNode" presStyleLbl="node3" presStyleIdx="0" presStyleCnt="6" custScaleX="203209" custScaleY="47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8951EC-DC9F-4026-9224-3E031B4367CA}" type="pres">
      <dgm:prSet presAssocID="{553482B9-8F8F-4F3D-881D-F1699523D3BB}" presName="level3hierChild" presStyleCnt="0"/>
      <dgm:spPr/>
    </dgm:pt>
    <dgm:pt modelId="{273521D9-2D51-4C70-833A-CEB41890B3A8}" type="pres">
      <dgm:prSet presAssocID="{64930680-5D1A-4A37-8D3B-62305A2B2DF5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0244858A-9BFB-496C-AD39-03909E0E8964}" type="pres">
      <dgm:prSet presAssocID="{64930680-5D1A-4A37-8D3B-62305A2B2DF5}" presName="connTx" presStyleLbl="parChTrans1D2" presStyleIdx="1" presStyleCnt="6"/>
      <dgm:spPr/>
      <dgm:t>
        <a:bodyPr/>
        <a:lstStyle/>
        <a:p>
          <a:endParaRPr lang="ru-RU"/>
        </a:p>
      </dgm:t>
    </dgm:pt>
    <dgm:pt modelId="{C619348F-98D3-4200-976E-0B035466A838}" type="pres">
      <dgm:prSet presAssocID="{7A60D13B-F16E-4034-8ABD-6190BE08FC27}" presName="root2" presStyleCnt="0"/>
      <dgm:spPr/>
    </dgm:pt>
    <dgm:pt modelId="{60C9CFA1-FF43-461C-8DAB-446273CEE301}" type="pres">
      <dgm:prSet presAssocID="{7A60D13B-F16E-4034-8ABD-6190BE08FC27}" presName="LevelTwoTextNode" presStyleLbl="node2" presStyleIdx="1" presStyleCnt="6" custScaleX="52310" custScaleY="2516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AC6622-0CC0-40FD-8E04-FFE33ACD5C42}" type="pres">
      <dgm:prSet presAssocID="{7A60D13B-F16E-4034-8ABD-6190BE08FC27}" presName="level3hierChild" presStyleCnt="0"/>
      <dgm:spPr/>
    </dgm:pt>
    <dgm:pt modelId="{7302D42F-76FE-4C73-B925-2564A4B4385E}" type="pres">
      <dgm:prSet presAssocID="{C626CD78-67D7-43A9-AB5D-804F1471A323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4B2A3A74-37FF-4531-92BB-259C7B9A0179}" type="pres">
      <dgm:prSet presAssocID="{C626CD78-67D7-43A9-AB5D-804F1471A323}" presName="connTx" presStyleLbl="parChTrans1D3" presStyleIdx="1" presStyleCnt="6"/>
      <dgm:spPr/>
      <dgm:t>
        <a:bodyPr/>
        <a:lstStyle/>
        <a:p>
          <a:endParaRPr lang="ru-RU"/>
        </a:p>
      </dgm:t>
    </dgm:pt>
    <dgm:pt modelId="{FDD4ED88-FC87-4A1C-9FD6-1106F948D236}" type="pres">
      <dgm:prSet presAssocID="{259E0156-B474-4707-B7E6-F7D961B980D5}" presName="root2" presStyleCnt="0"/>
      <dgm:spPr/>
    </dgm:pt>
    <dgm:pt modelId="{3E8E6388-2B43-4D6C-ADF6-F30263A7B825}" type="pres">
      <dgm:prSet presAssocID="{259E0156-B474-4707-B7E6-F7D961B980D5}" presName="LevelTwoTextNode" presStyleLbl="node3" presStyleIdx="1" presStyleCnt="6" custScaleX="32354" custScaleY="68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12CC86-0287-4D42-83EA-C17D6EAE5678}" type="pres">
      <dgm:prSet presAssocID="{259E0156-B474-4707-B7E6-F7D961B980D5}" presName="level3hierChild" presStyleCnt="0"/>
      <dgm:spPr/>
    </dgm:pt>
    <dgm:pt modelId="{1A70943E-261C-4E4B-BD23-41D2360ECBDC}" type="pres">
      <dgm:prSet presAssocID="{A9B7C2C7-D512-47A4-B8E4-44639C94D63D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FE532B33-FE77-404B-BF77-130F6BD9044B}" type="pres">
      <dgm:prSet presAssocID="{A9B7C2C7-D512-47A4-B8E4-44639C94D63D}" presName="connTx" presStyleLbl="parChTrans1D2" presStyleIdx="2" presStyleCnt="6"/>
      <dgm:spPr/>
      <dgm:t>
        <a:bodyPr/>
        <a:lstStyle/>
        <a:p>
          <a:endParaRPr lang="ru-RU"/>
        </a:p>
      </dgm:t>
    </dgm:pt>
    <dgm:pt modelId="{8D1EC574-CCF4-497E-B72A-D0E61C2AB732}" type="pres">
      <dgm:prSet presAssocID="{713E2307-81D1-4D7D-A1B8-234EABDDA7BD}" presName="root2" presStyleCnt="0"/>
      <dgm:spPr/>
    </dgm:pt>
    <dgm:pt modelId="{56524742-FE05-4E89-A220-77E9117DC528}" type="pres">
      <dgm:prSet presAssocID="{713E2307-81D1-4D7D-A1B8-234EABDDA7BD}" presName="LevelTwoTextNode" presStyleLbl="node2" presStyleIdx="2" presStyleCnt="6" custScaleX="103666" custScaleY="716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C6F173-259E-4B32-AD62-EE53CC8CB7C9}" type="pres">
      <dgm:prSet presAssocID="{713E2307-81D1-4D7D-A1B8-234EABDDA7BD}" presName="level3hierChild" presStyleCnt="0"/>
      <dgm:spPr/>
    </dgm:pt>
    <dgm:pt modelId="{705972BF-80A9-4EC6-A944-E34E163C2543}" type="pres">
      <dgm:prSet presAssocID="{0AFF9651-B5FC-4A6C-AE34-606592048921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0030688F-3917-4F70-9C50-B343EF5671F6}" type="pres">
      <dgm:prSet presAssocID="{0AFF9651-B5FC-4A6C-AE34-606592048921}" presName="connTx" presStyleLbl="parChTrans1D3" presStyleIdx="2" presStyleCnt="6"/>
      <dgm:spPr/>
      <dgm:t>
        <a:bodyPr/>
        <a:lstStyle/>
        <a:p>
          <a:endParaRPr lang="ru-RU"/>
        </a:p>
      </dgm:t>
    </dgm:pt>
    <dgm:pt modelId="{D6E33A13-1AFE-4716-840F-F4B2ED473255}" type="pres">
      <dgm:prSet presAssocID="{551BB0B9-3490-48B6-9D57-4900215EDE9E}" presName="root2" presStyleCnt="0"/>
      <dgm:spPr/>
    </dgm:pt>
    <dgm:pt modelId="{5AEFD1AF-97CF-4577-978D-65B041ED445C}" type="pres">
      <dgm:prSet presAssocID="{551BB0B9-3490-48B6-9D57-4900215EDE9E}" presName="LevelTwoTextNode" presStyleLbl="node3" presStyleIdx="2" presStyleCnt="6" custScaleX="172308" custScaleY="46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8C6988-36CB-4633-94DD-E5DD0CC03C4C}" type="pres">
      <dgm:prSet presAssocID="{551BB0B9-3490-48B6-9D57-4900215EDE9E}" presName="level3hierChild" presStyleCnt="0"/>
      <dgm:spPr/>
    </dgm:pt>
    <dgm:pt modelId="{1E3E44C9-8926-48E1-A19E-9E35C836BBA9}" type="pres">
      <dgm:prSet presAssocID="{7660CF06-B69F-441E-8F25-A4FE6C83CB66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FFB074A4-07EE-40E7-85FD-2AA63F70540F}" type="pres">
      <dgm:prSet presAssocID="{7660CF06-B69F-441E-8F25-A4FE6C83CB66}" presName="connTx" presStyleLbl="parChTrans1D2" presStyleIdx="3" presStyleCnt="6"/>
      <dgm:spPr/>
      <dgm:t>
        <a:bodyPr/>
        <a:lstStyle/>
        <a:p>
          <a:endParaRPr lang="ru-RU"/>
        </a:p>
      </dgm:t>
    </dgm:pt>
    <dgm:pt modelId="{CB3461FE-FC34-46A9-AA3D-785E3B926778}" type="pres">
      <dgm:prSet presAssocID="{8BE2770A-FB80-4EB5-924D-1F2543E9B0D9}" presName="root2" presStyleCnt="0"/>
      <dgm:spPr/>
    </dgm:pt>
    <dgm:pt modelId="{C0F6264E-C989-4C01-B966-E35B9DEF467B}" type="pres">
      <dgm:prSet presAssocID="{8BE2770A-FB80-4EB5-924D-1F2543E9B0D9}" presName="LevelTwoTextNode" presStyleLbl="node2" presStyleIdx="3" presStyleCnt="6" custScaleX="103666" custScaleY="716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A01CFE-7D7E-477D-B2F5-15F472AC87B4}" type="pres">
      <dgm:prSet presAssocID="{8BE2770A-FB80-4EB5-924D-1F2543E9B0D9}" presName="level3hierChild" presStyleCnt="0"/>
      <dgm:spPr/>
    </dgm:pt>
    <dgm:pt modelId="{2251B3E5-F0A6-4512-8DD0-C8678CC816B9}" type="pres">
      <dgm:prSet presAssocID="{85CC6FBA-D424-4ABE-8A80-1EFFAEF26210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2C225CA1-B784-4DAB-8F38-4F2CCDF715A6}" type="pres">
      <dgm:prSet presAssocID="{85CC6FBA-D424-4ABE-8A80-1EFFAEF26210}" presName="connTx" presStyleLbl="parChTrans1D3" presStyleIdx="3" presStyleCnt="6"/>
      <dgm:spPr/>
      <dgm:t>
        <a:bodyPr/>
        <a:lstStyle/>
        <a:p>
          <a:endParaRPr lang="ru-RU"/>
        </a:p>
      </dgm:t>
    </dgm:pt>
    <dgm:pt modelId="{49E7AC41-50D6-44C9-B4B7-C53F724C0A5D}" type="pres">
      <dgm:prSet presAssocID="{69B40678-A83B-4B2E-8B3F-85A7D0B822B5}" presName="root2" presStyleCnt="0"/>
      <dgm:spPr/>
    </dgm:pt>
    <dgm:pt modelId="{EA105920-47BE-4057-83E9-A66BFC54C7E9}" type="pres">
      <dgm:prSet presAssocID="{69B40678-A83B-4B2E-8B3F-85A7D0B822B5}" presName="LevelTwoTextNode" presStyleLbl="node3" presStyleIdx="3" presStyleCnt="6" custScaleX="172308" custScaleY="445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CFDF8D-F88C-4CCE-B7C5-74291FD797EC}" type="pres">
      <dgm:prSet presAssocID="{69B40678-A83B-4B2E-8B3F-85A7D0B822B5}" presName="level3hierChild" presStyleCnt="0"/>
      <dgm:spPr/>
    </dgm:pt>
    <dgm:pt modelId="{AC0E4EC3-D536-410A-9B16-82FB6D64A8CD}" type="pres">
      <dgm:prSet presAssocID="{EBD18312-DB42-4130-B7EF-F707EAD039FA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18E09078-965C-4CB1-B295-2732075C9486}" type="pres">
      <dgm:prSet presAssocID="{EBD18312-DB42-4130-B7EF-F707EAD039FA}" presName="connTx" presStyleLbl="parChTrans1D2" presStyleIdx="4" presStyleCnt="6"/>
      <dgm:spPr/>
      <dgm:t>
        <a:bodyPr/>
        <a:lstStyle/>
        <a:p>
          <a:endParaRPr lang="ru-RU"/>
        </a:p>
      </dgm:t>
    </dgm:pt>
    <dgm:pt modelId="{5ADFF600-F28C-4585-8001-6ACD9E6D4A9D}" type="pres">
      <dgm:prSet presAssocID="{3EF2DD3E-BD56-4F56-9099-ACCF2FB8B976}" presName="root2" presStyleCnt="0"/>
      <dgm:spPr/>
    </dgm:pt>
    <dgm:pt modelId="{FAB0511B-24BA-45D0-82D9-D6440D8AE34C}" type="pres">
      <dgm:prSet presAssocID="{3EF2DD3E-BD56-4F56-9099-ACCF2FB8B976}" presName="LevelTwoTextNode" presStyleLbl="node2" presStyleIdx="4" presStyleCnt="6" custScaleX="103666" custScaleY="716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57E183-B7A2-4001-B24F-24FC96E121BB}" type="pres">
      <dgm:prSet presAssocID="{3EF2DD3E-BD56-4F56-9099-ACCF2FB8B976}" presName="level3hierChild" presStyleCnt="0"/>
      <dgm:spPr/>
    </dgm:pt>
    <dgm:pt modelId="{B24D108A-3E78-4C47-8D67-2A83654DEC91}" type="pres">
      <dgm:prSet presAssocID="{3F03655E-3882-42ED-9E62-5A514A7CA0EF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2978BF8F-8E23-4C15-8B58-E8B50B4DCA94}" type="pres">
      <dgm:prSet presAssocID="{3F03655E-3882-42ED-9E62-5A514A7CA0EF}" presName="connTx" presStyleLbl="parChTrans1D3" presStyleIdx="4" presStyleCnt="6"/>
      <dgm:spPr/>
      <dgm:t>
        <a:bodyPr/>
        <a:lstStyle/>
        <a:p>
          <a:endParaRPr lang="ru-RU"/>
        </a:p>
      </dgm:t>
    </dgm:pt>
    <dgm:pt modelId="{4A8ED175-3BF9-4FF1-BDDE-0AE832F4F9BE}" type="pres">
      <dgm:prSet presAssocID="{45DBFAB3-0DFE-4C93-8B11-CBA5EB208BF0}" presName="root2" presStyleCnt="0"/>
      <dgm:spPr/>
    </dgm:pt>
    <dgm:pt modelId="{B4C5771F-B981-4BDE-B139-5DC1BBEC1B2D}" type="pres">
      <dgm:prSet presAssocID="{45DBFAB3-0DFE-4C93-8B11-CBA5EB208BF0}" presName="LevelTwoTextNode" presStyleLbl="node3" presStyleIdx="4" presStyleCnt="6" custScaleX="172308" custScaleY="445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0C4B72-E172-4F91-9E81-D866C247F8F3}" type="pres">
      <dgm:prSet presAssocID="{45DBFAB3-0DFE-4C93-8B11-CBA5EB208BF0}" presName="level3hierChild" presStyleCnt="0"/>
      <dgm:spPr/>
    </dgm:pt>
    <dgm:pt modelId="{737E20C0-B4D2-4CDA-8927-AF70EFEF6D38}" type="pres">
      <dgm:prSet presAssocID="{32BFA011-55AB-4D14-8F0A-70997AD49832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9D84CF36-20BE-473D-BEF4-8BA38771098B}" type="pres">
      <dgm:prSet presAssocID="{32BFA011-55AB-4D14-8F0A-70997AD4983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68A56867-2BE7-424E-B38D-1FBA3F3C9D25}" type="pres">
      <dgm:prSet presAssocID="{7C3230DD-368C-40E7-8556-AFB108F378EE}" presName="root2" presStyleCnt="0"/>
      <dgm:spPr/>
    </dgm:pt>
    <dgm:pt modelId="{8923CC0C-6211-422D-A395-BBA1E7E72FEE}" type="pres">
      <dgm:prSet presAssocID="{7C3230DD-368C-40E7-8556-AFB108F378EE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7BD313-6E71-4C83-842C-6CEA5BB8F47F}" type="pres">
      <dgm:prSet presAssocID="{7C3230DD-368C-40E7-8556-AFB108F378EE}" presName="level3hierChild" presStyleCnt="0"/>
      <dgm:spPr/>
    </dgm:pt>
    <dgm:pt modelId="{149CAB17-26FB-4EA5-8F26-96744CBBB9BA}" type="pres">
      <dgm:prSet presAssocID="{85DA84B4-4425-4AA1-9089-17D62B16AF3C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80D22D90-49A7-4B79-A147-6649D8945C4A}" type="pres">
      <dgm:prSet presAssocID="{85DA84B4-4425-4AA1-9089-17D62B16AF3C}" presName="connTx" presStyleLbl="parChTrans1D3" presStyleIdx="5" presStyleCnt="6"/>
      <dgm:spPr/>
      <dgm:t>
        <a:bodyPr/>
        <a:lstStyle/>
        <a:p>
          <a:endParaRPr lang="ru-RU"/>
        </a:p>
      </dgm:t>
    </dgm:pt>
    <dgm:pt modelId="{03F8A983-1406-4E1C-AD63-D0B3B4226249}" type="pres">
      <dgm:prSet presAssocID="{FABBE59D-AA1A-4F9F-8EE5-075910260C28}" presName="root2" presStyleCnt="0"/>
      <dgm:spPr/>
    </dgm:pt>
    <dgm:pt modelId="{6FB1FC5B-B22B-4FF7-9613-6735669F658B}" type="pres">
      <dgm:prSet presAssocID="{FABBE59D-AA1A-4F9F-8EE5-075910260C28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6D7FA3-56AA-434E-8D19-1BBE39A2DE1C}" type="pres">
      <dgm:prSet presAssocID="{FABBE59D-AA1A-4F9F-8EE5-075910260C28}" presName="level3hierChild" presStyleCnt="0"/>
      <dgm:spPr/>
    </dgm:pt>
  </dgm:ptLst>
  <dgm:cxnLst>
    <dgm:cxn modelId="{E88CEBA6-B561-4C42-80FF-34FAB034C740}" type="presOf" srcId="{64930680-5D1A-4A37-8D3B-62305A2B2DF5}" destId="{0244858A-9BFB-496C-AD39-03909E0E8964}" srcOrd="1" destOrd="0" presId="urn:microsoft.com/office/officeart/2008/layout/HorizontalMultiLevelHierarchy"/>
    <dgm:cxn modelId="{9A7E1EC8-BC75-4C69-A44C-176070C14642}" srcId="{A022CC61-636C-426D-90BE-F07758FAF59D}" destId="{7A60D13B-F16E-4034-8ABD-6190BE08FC27}" srcOrd="1" destOrd="0" parTransId="{64930680-5D1A-4A37-8D3B-62305A2B2DF5}" sibTransId="{9B316011-3E00-42C4-9185-0C2423A54004}"/>
    <dgm:cxn modelId="{8344EEDD-0C71-4AFE-B1DA-79E8F598A78D}" type="presOf" srcId="{7660CF06-B69F-441E-8F25-A4FE6C83CB66}" destId="{1E3E44C9-8926-48E1-A19E-9E35C836BBA9}" srcOrd="0" destOrd="0" presId="urn:microsoft.com/office/officeart/2008/layout/HorizontalMultiLevelHierarchy"/>
    <dgm:cxn modelId="{809FCF96-6E0C-4A6B-97D5-620D59FA130F}" type="presOf" srcId="{85DA84B4-4425-4AA1-9089-17D62B16AF3C}" destId="{149CAB17-26FB-4EA5-8F26-96744CBBB9BA}" srcOrd="0" destOrd="0" presId="urn:microsoft.com/office/officeart/2008/layout/HorizontalMultiLevelHierarchy"/>
    <dgm:cxn modelId="{875D25D1-FA65-4523-83EF-0BD5945A057E}" type="presOf" srcId="{553482B9-8F8F-4F3D-881D-F1699523D3BB}" destId="{CF06CD00-EA10-40C2-9B2A-C87DFFF4984B}" srcOrd="0" destOrd="0" presId="urn:microsoft.com/office/officeart/2008/layout/HorizontalMultiLevelHierarchy"/>
    <dgm:cxn modelId="{21786FD7-16B3-4F4C-A04F-8893188722F8}" srcId="{3EF2DD3E-BD56-4F56-9099-ACCF2FB8B976}" destId="{45DBFAB3-0DFE-4C93-8B11-CBA5EB208BF0}" srcOrd="0" destOrd="0" parTransId="{3F03655E-3882-42ED-9E62-5A514A7CA0EF}" sibTransId="{60E7D82E-A021-4AB2-A2A7-C70B81C01A2D}"/>
    <dgm:cxn modelId="{136AAE2B-ACDC-4D8C-B65F-26127DBF1CEE}" srcId="{8BE2770A-FB80-4EB5-924D-1F2543E9B0D9}" destId="{69B40678-A83B-4B2E-8B3F-85A7D0B822B5}" srcOrd="0" destOrd="0" parTransId="{85CC6FBA-D424-4ABE-8A80-1EFFAEF26210}" sibTransId="{2266D5F5-8D42-4724-9341-B40A6091954C}"/>
    <dgm:cxn modelId="{5E1C82F6-3183-408E-A7CC-E8CCF725906E}" type="presOf" srcId="{F342BB92-85CE-4EAE-B6AF-3530015A4A1D}" destId="{33D221E4-B0F9-484B-B908-561F82CFB9E0}" srcOrd="1" destOrd="0" presId="urn:microsoft.com/office/officeart/2008/layout/HorizontalMultiLevelHierarchy"/>
    <dgm:cxn modelId="{FCFE03BB-06DE-49DF-B26C-FA7F75954368}" srcId="{7C3230DD-368C-40E7-8556-AFB108F378EE}" destId="{FABBE59D-AA1A-4F9F-8EE5-075910260C28}" srcOrd="0" destOrd="0" parTransId="{85DA84B4-4425-4AA1-9089-17D62B16AF3C}" sibTransId="{93B395AC-6A7C-40CF-A026-F3D2C7750FC2}"/>
    <dgm:cxn modelId="{1FE85293-0144-4575-9E81-6DE3D65DE63E}" srcId="{713E2307-81D1-4D7D-A1B8-234EABDDA7BD}" destId="{551BB0B9-3490-48B6-9D57-4900215EDE9E}" srcOrd="0" destOrd="0" parTransId="{0AFF9651-B5FC-4A6C-AE34-606592048921}" sibTransId="{D3E12B02-317A-4CEC-A9A2-0D891CB4C8FC}"/>
    <dgm:cxn modelId="{3FF23711-D0DE-44EF-AB23-D3615814F4D2}" srcId="{7A60D13B-F16E-4034-8ABD-6190BE08FC27}" destId="{259E0156-B474-4707-B7E6-F7D961B980D5}" srcOrd="0" destOrd="0" parTransId="{C626CD78-67D7-43A9-AB5D-804F1471A323}" sibTransId="{43A932AB-149B-4E46-AD46-97C3CDBF75F9}"/>
    <dgm:cxn modelId="{B3349333-8B1A-491B-A868-95228DFBEDAD}" type="presOf" srcId="{E388B0F7-A586-4BC7-B76F-2AB1D69654EC}" destId="{F17740DE-8FDD-47EA-9323-0AFA64B82501}" srcOrd="0" destOrd="0" presId="urn:microsoft.com/office/officeart/2008/layout/HorizontalMultiLevelHierarchy"/>
    <dgm:cxn modelId="{BA0B9AC1-8F6E-4D1A-860A-98B9237423CF}" srcId="{A022CC61-636C-426D-90BE-F07758FAF59D}" destId="{2C37A8A2-5A4E-441F-9E37-16FB809B6461}" srcOrd="0" destOrd="0" parTransId="{2D02B3F2-59DA-46F7-BEDC-98815E59E266}" sibTransId="{2F46C207-FEEE-423D-BAFD-54D5084B5953}"/>
    <dgm:cxn modelId="{95E95D22-B93F-49AC-A1A6-64E85B72DA32}" type="presOf" srcId="{85CC6FBA-D424-4ABE-8A80-1EFFAEF26210}" destId="{2C225CA1-B784-4DAB-8F38-4F2CCDF715A6}" srcOrd="1" destOrd="0" presId="urn:microsoft.com/office/officeart/2008/layout/HorizontalMultiLevelHierarchy"/>
    <dgm:cxn modelId="{D9787381-3533-4930-A0B7-409B0937BAB2}" type="presOf" srcId="{8BE2770A-FB80-4EB5-924D-1F2543E9B0D9}" destId="{C0F6264E-C989-4C01-B966-E35B9DEF467B}" srcOrd="0" destOrd="0" presId="urn:microsoft.com/office/officeart/2008/layout/HorizontalMultiLevelHierarchy"/>
    <dgm:cxn modelId="{5DFF033E-60CA-4CB9-853B-936D83FDB8FA}" type="presOf" srcId="{2D02B3F2-59DA-46F7-BEDC-98815E59E266}" destId="{D4041314-1C5E-4F89-BAAC-ABE30DD14CEE}" srcOrd="0" destOrd="0" presId="urn:microsoft.com/office/officeart/2008/layout/HorizontalMultiLevelHierarchy"/>
    <dgm:cxn modelId="{20AF858F-AA6C-4487-85FB-6EE49DAE3EB8}" type="presOf" srcId="{713E2307-81D1-4D7D-A1B8-234EABDDA7BD}" destId="{56524742-FE05-4E89-A220-77E9117DC528}" srcOrd="0" destOrd="0" presId="urn:microsoft.com/office/officeart/2008/layout/HorizontalMultiLevelHierarchy"/>
    <dgm:cxn modelId="{A7B18192-6EE2-4B3E-852A-0A79E0123EA1}" type="presOf" srcId="{3F03655E-3882-42ED-9E62-5A514A7CA0EF}" destId="{B24D108A-3E78-4C47-8D67-2A83654DEC91}" srcOrd="0" destOrd="0" presId="urn:microsoft.com/office/officeart/2008/layout/HorizontalMultiLevelHierarchy"/>
    <dgm:cxn modelId="{B0C5A485-99D7-4517-9CE7-5C5675BAE396}" type="presOf" srcId="{259E0156-B474-4707-B7E6-F7D961B980D5}" destId="{3E8E6388-2B43-4D6C-ADF6-F30263A7B825}" srcOrd="0" destOrd="0" presId="urn:microsoft.com/office/officeart/2008/layout/HorizontalMultiLevelHierarchy"/>
    <dgm:cxn modelId="{8B4D2784-F1A4-4F6D-B44C-C281B43A6A70}" type="presOf" srcId="{F342BB92-85CE-4EAE-B6AF-3530015A4A1D}" destId="{5892F7E9-AB2D-48C3-9C48-CD20C28A4D38}" srcOrd="0" destOrd="0" presId="urn:microsoft.com/office/officeart/2008/layout/HorizontalMultiLevelHierarchy"/>
    <dgm:cxn modelId="{F25A3E49-FECF-49FB-8E7C-80DC0FAC0CBE}" type="presOf" srcId="{EBD18312-DB42-4130-B7EF-F707EAD039FA}" destId="{AC0E4EC3-D536-410A-9B16-82FB6D64A8CD}" srcOrd="0" destOrd="0" presId="urn:microsoft.com/office/officeart/2008/layout/HorizontalMultiLevelHierarchy"/>
    <dgm:cxn modelId="{8083CD08-C070-43AB-A991-7B99DEB63D97}" srcId="{A022CC61-636C-426D-90BE-F07758FAF59D}" destId="{8BE2770A-FB80-4EB5-924D-1F2543E9B0D9}" srcOrd="3" destOrd="0" parTransId="{7660CF06-B69F-441E-8F25-A4FE6C83CB66}" sibTransId="{AF730FF3-90D8-4B2B-BADD-0752E4540A53}"/>
    <dgm:cxn modelId="{48A7D87A-C52D-46E1-9A2E-724DA113FAB0}" srcId="{A022CC61-636C-426D-90BE-F07758FAF59D}" destId="{3EF2DD3E-BD56-4F56-9099-ACCF2FB8B976}" srcOrd="4" destOrd="0" parTransId="{EBD18312-DB42-4130-B7EF-F707EAD039FA}" sibTransId="{677DB842-0F33-4BC9-918A-B382EF6E1214}"/>
    <dgm:cxn modelId="{0E6102B6-5ABC-4008-96C8-9DED2BC3BF18}" type="presOf" srcId="{C626CD78-67D7-43A9-AB5D-804F1471A323}" destId="{7302D42F-76FE-4C73-B925-2564A4B4385E}" srcOrd="0" destOrd="0" presId="urn:microsoft.com/office/officeart/2008/layout/HorizontalMultiLevelHierarchy"/>
    <dgm:cxn modelId="{F07BDC97-0224-47C5-A17B-34189BD92208}" type="presOf" srcId="{EBD18312-DB42-4130-B7EF-F707EAD039FA}" destId="{18E09078-965C-4CB1-B295-2732075C9486}" srcOrd="1" destOrd="0" presId="urn:microsoft.com/office/officeart/2008/layout/HorizontalMultiLevelHierarchy"/>
    <dgm:cxn modelId="{0718E510-049E-4D57-BBB5-A9C5D065641A}" type="presOf" srcId="{7A60D13B-F16E-4034-8ABD-6190BE08FC27}" destId="{60C9CFA1-FF43-461C-8DAB-446273CEE301}" srcOrd="0" destOrd="0" presId="urn:microsoft.com/office/officeart/2008/layout/HorizontalMultiLevelHierarchy"/>
    <dgm:cxn modelId="{6B028B8C-9161-4AE3-92DF-38248FBEF139}" type="presOf" srcId="{551BB0B9-3490-48B6-9D57-4900215EDE9E}" destId="{5AEFD1AF-97CF-4577-978D-65B041ED445C}" srcOrd="0" destOrd="0" presId="urn:microsoft.com/office/officeart/2008/layout/HorizontalMultiLevelHierarchy"/>
    <dgm:cxn modelId="{B38D439B-4EC0-4D0F-9E13-2686FB841C66}" type="presOf" srcId="{85CC6FBA-D424-4ABE-8A80-1EFFAEF26210}" destId="{2251B3E5-F0A6-4512-8DD0-C8678CC816B9}" srcOrd="0" destOrd="0" presId="urn:microsoft.com/office/officeart/2008/layout/HorizontalMultiLevelHierarchy"/>
    <dgm:cxn modelId="{56F031F2-8A2D-4C7F-BC1A-A0F18E1E6474}" type="presOf" srcId="{A9B7C2C7-D512-47A4-B8E4-44639C94D63D}" destId="{1A70943E-261C-4E4B-BD23-41D2360ECBDC}" srcOrd="0" destOrd="0" presId="urn:microsoft.com/office/officeart/2008/layout/HorizontalMultiLevelHierarchy"/>
    <dgm:cxn modelId="{39CCB307-F7C0-4CAA-B906-BA4E8A8AB96E}" srcId="{2C37A8A2-5A4E-441F-9E37-16FB809B6461}" destId="{553482B9-8F8F-4F3D-881D-F1699523D3BB}" srcOrd="0" destOrd="0" parTransId="{F342BB92-85CE-4EAE-B6AF-3530015A4A1D}" sibTransId="{FF414532-C352-4620-834C-985FCCF0144E}"/>
    <dgm:cxn modelId="{21A95FC4-35D3-43E3-87B1-842C97AA895D}" srcId="{A022CC61-636C-426D-90BE-F07758FAF59D}" destId="{713E2307-81D1-4D7D-A1B8-234EABDDA7BD}" srcOrd="2" destOrd="0" parTransId="{A9B7C2C7-D512-47A4-B8E4-44639C94D63D}" sibTransId="{F559745C-9021-4631-8232-DDFDCEC20A81}"/>
    <dgm:cxn modelId="{84A56A04-CCA1-479D-9D87-A13E03373836}" type="presOf" srcId="{64930680-5D1A-4A37-8D3B-62305A2B2DF5}" destId="{273521D9-2D51-4C70-833A-CEB41890B3A8}" srcOrd="0" destOrd="0" presId="urn:microsoft.com/office/officeart/2008/layout/HorizontalMultiLevelHierarchy"/>
    <dgm:cxn modelId="{544598A2-898D-4A35-ADBB-1736C55C76F7}" type="presOf" srcId="{32BFA011-55AB-4D14-8F0A-70997AD49832}" destId="{737E20C0-B4D2-4CDA-8927-AF70EFEF6D38}" srcOrd="0" destOrd="0" presId="urn:microsoft.com/office/officeart/2008/layout/HorizontalMultiLevelHierarchy"/>
    <dgm:cxn modelId="{FC6289ED-1098-48F8-8E51-C92D244E107D}" type="presOf" srcId="{7C3230DD-368C-40E7-8556-AFB108F378EE}" destId="{8923CC0C-6211-422D-A395-BBA1E7E72FEE}" srcOrd="0" destOrd="0" presId="urn:microsoft.com/office/officeart/2008/layout/HorizontalMultiLevelHierarchy"/>
    <dgm:cxn modelId="{9C47BEF5-B21E-4A40-A353-766C62E38198}" type="presOf" srcId="{A022CC61-636C-426D-90BE-F07758FAF59D}" destId="{A26AFB16-2230-465A-9BCA-4ED7DDFDD63B}" srcOrd="0" destOrd="0" presId="urn:microsoft.com/office/officeart/2008/layout/HorizontalMultiLevelHierarchy"/>
    <dgm:cxn modelId="{94FF45DB-DBD3-41DD-92DC-146C5B1CF05A}" type="presOf" srcId="{FABBE59D-AA1A-4F9F-8EE5-075910260C28}" destId="{6FB1FC5B-B22B-4FF7-9613-6735669F658B}" srcOrd="0" destOrd="0" presId="urn:microsoft.com/office/officeart/2008/layout/HorizontalMultiLevelHierarchy"/>
    <dgm:cxn modelId="{B59D30DF-F5BB-43FE-B2F3-11819341F5B8}" srcId="{A022CC61-636C-426D-90BE-F07758FAF59D}" destId="{7C3230DD-368C-40E7-8556-AFB108F378EE}" srcOrd="5" destOrd="0" parTransId="{32BFA011-55AB-4D14-8F0A-70997AD49832}" sibTransId="{5CAEB802-8E9C-499B-88E6-D4B4EA0A7F4D}"/>
    <dgm:cxn modelId="{A5445E91-277E-4629-B136-4D12632301DE}" type="presOf" srcId="{2C37A8A2-5A4E-441F-9E37-16FB809B6461}" destId="{7C064DFC-FFCE-412C-A6DC-4D066427BC30}" srcOrd="0" destOrd="0" presId="urn:microsoft.com/office/officeart/2008/layout/HorizontalMultiLevelHierarchy"/>
    <dgm:cxn modelId="{42B85123-96C0-49F2-9E52-6B4483D5A982}" type="presOf" srcId="{3F03655E-3882-42ED-9E62-5A514A7CA0EF}" destId="{2978BF8F-8E23-4C15-8B58-E8B50B4DCA94}" srcOrd="1" destOrd="0" presId="urn:microsoft.com/office/officeart/2008/layout/HorizontalMultiLevelHierarchy"/>
    <dgm:cxn modelId="{5EFCC862-8E16-4A11-915E-CB098C3B559E}" type="presOf" srcId="{2D02B3F2-59DA-46F7-BEDC-98815E59E266}" destId="{278FC7FB-352B-4E8D-A50C-3A785344C33F}" srcOrd="1" destOrd="0" presId="urn:microsoft.com/office/officeart/2008/layout/HorizontalMultiLevelHierarchy"/>
    <dgm:cxn modelId="{A4469194-AA58-4DE7-99FB-15A4206B7FDF}" type="presOf" srcId="{0AFF9651-B5FC-4A6C-AE34-606592048921}" destId="{705972BF-80A9-4EC6-A944-E34E163C2543}" srcOrd="0" destOrd="0" presId="urn:microsoft.com/office/officeart/2008/layout/HorizontalMultiLevelHierarchy"/>
    <dgm:cxn modelId="{6EBADD6F-A677-4DBB-8625-277647CF1DEA}" type="presOf" srcId="{69B40678-A83B-4B2E-8B3F-85A7D0B822B5}" destId="{EA105920-47BE-4057-83E9-A66BFC54C7E9}" srcOrd="0" destOrd="0" presId="urn:microsoft.com/office/officeart/2008/layout/HorizontalMultiLevelHierarchy"/>
    <dgm:cxn modelId="{478C60E5-EE4C-4139-8A60-E62FA192ECDF}" type="presOf" srcId="{45DBFAB3-0DFE-4C93-8B11-CBA5EB208BF0}" destId="{B4C5771F-B981-4BDE-B139-5DC1BBEC1B2D}" srcOrd="0" destOrd="0" presId="urn:microsoft.com/office/officeart/2008/layout/HorizontalMultiLevelHierarchy"/>
    <dgm:cxn modelId="{8502DBF0-415F-485C-A5D0-BD522A73E1B6}" type="presOf" srcId="{85DA84B4-4425-4AA1-9089-17D62B16AF3C}" destId="{80D22D90-49A7-4B79-A147-6649D8945C4A}" srcOrd="1" destOrd="0" presId="urn:microsoft.com/office/officeart/2008/layout/HorizontalMultiLevelHierarchy"/>
    <dgm:cxn modelId="{3B9E4D1C-C62F-4BEB-8C9E-3EF20BFC9C06}" srcId="{E388B0F7-A586-4BC7-B76F-2AB1D69654EC}" destId="{A022CC61-636C-426D-90BE-F07758FAF59D}" srcOrd="0" destOrd="0" parTransId="{D68575FB-F07B-464E-A262-8FC38045E9F1}" sibTransId="{54233F75-CD77-43CB-B871-C258B3F92E25}"/>
    <dgm:cxn modelId="{E822DC7B-6431-46DE-8FA4-3592EE3F0EF5}" type="presOf" srcId="{3EF2DD3E-BD56-4F56-9099-ACCF2FB8B976}" destId="{FAB0511B-24BA-45D0-82D9-D6440D8AE34C}" srcOrd="0" destOrd="0" presId="urn:microsoft.com/office/officeart/2008/layout/HorizontalMultiLevelHierarchy"/>
    <dgm:cxn modelId="{DE568133-DC5F-4121-9C26-993410BC68C1}" type="presOf" srcId="{A9B7C2C7-D512-47A4-B8E4-44639C94D63D}" destId="{FE532B33-FE77-404B-BF77-130F6BD9044B}" srcOrd="1" destOrd="0" presId="urn:microsoft.com/office/officeart/2008/layout/HorizontalMultiLevelHierarchy"/>
    <dgm:cxn modelId="{99FC671E-6D58-405A-B928-796422F1B59B}" type="presOf" srcId="{32BFA011-55AB-4D14-8F0A-70997AD49832}" destId="{9D84CF36-20BE-473D-BEF4-8BA38771098B}" srcOrd="1" destOrd="0" presId="urn:microsoft.com/office/officeart/2008/layout/HorizontalMultiLevelHierarchy"/>
    <dgm:cxn modelId="{EBE2138B-9945-422F-BA50-77D8359DEA21}" type="presOf" srcId="{7660CF06-B69F-441E-8F25-A4FE6C83CB66}" destId="{FFB074A4-07EE-40E7-85FD-2AA63F70540F}" srcOrd="1" destOrd="0" presId="urn:microsoft.com/office/officeart/2008/layout/HorizontalMultiLevelHierarchy"/>
    <dgm:cxn modelId="{7F18ABA8-4578-410D-9B11-F624E33E1591}" type="presOf" srcId="{C626CD78-67D7-43A9-AB5D-804F1471A323}" destId="{4B2A3A74-37FF-4531-92BB-259C7B9A0179}" srcOrd="1" destOrd="0" presId="urn:microsoft.com/office/officeart/2008/layout/HorizontalMultiLevelHierarchy"/>
    <dgm:cxn modelId="{3618442B-6AD9-4052-A4D6-7EDC6E5C73F9}" type="presOf" srcId="{0AFF9651-B5FC-4A6C-AE34-606592048921}" destId="{0030688F-3917-4F70-9C50-B343EF5671F6}" srcOrd="1" destOrd="0" presId="urn:microsoft.com/office/officeart/2008/layout/HorizontalMultiLevelHierarchy"/>
    <dgm:cxn modelId="{5FF40F4C-5981-4EB6-BCE1-ACB20570A94D}" type="presParOf" srcId="{F17740DE-8FDD-47EA-9323-0AFA64B82501}" destId="{111AD7B2-681B-4F74-A2E9-66403F51FFE3}" srcOrd="0" destOrd="0" presId="urn:microsoft.com/office/officeart/2008/layout/HorizontalMultiLevelHierarchy"/>
    <dgm:cxn modelId="{494F9108-C7E2-46BD-9E6B-112BD2DB1F68}" type="presParOf" srcId="{111AD7B2-681B-4F74-A2E9-66403F51FFE3}" destId="{A26AFB16-2230-465A-9BCA-4ED7DDFDD63B}" srcOrd="0" destOrd="0" presId="urn:microsoft.com/office/officeart/2008/layout/HorizontalMultiLevelHierarchy"/>
    <dgm:cxn modelId="{7C0E8080-A748-4C79-91DD-973AFB4594D5}" type="presParOf" srcId="{111AD7B2-681B-4F74-A2E9-66403F51FFE3}" destId="{C04A6CB6-55A2-4C1C-A123-433312259FEC}" srcOrd="1" destOrd="0" presId="urn:microsoft.com/office/officeart/2008/layout/HorizontalMultiLevelHierarchy"/>
    <dgm:cxn modelId="{D7CB4395-D477-43A8-8E34-4DBFACAF396E}" type="presParOf" srcId="{C04A6CB6-55A2-4C1C-A123-433312259FEC}" destId="{D4041314-1C5E-4F89-BAAC-ABE30DD14CEE}" srcOrd="0" destOrd="0" presId="urn:microsoft.com/office/officeart/2008/layout/HorizontalMultiLevelHierarchy"/>
    <dgm:cxn modelId="{825BE717-4728-4605-9420-70E4FB12FB1E}" type="presParOf" srcId="{D4041314-1C5E-4F89-BAAC-ABE30DD14CEE}" destId="{278FC7FB-352B-4E8D-A50C-3A785344C33F}" srcOrd="0" destOrd="0" presId="urn:microsoft.com/office/officeart/2008/layout/HorizontalMultiLevelHierarchy"/>
    <dgm:cxn modelId="{0E892AB8-3AB2-4592-A399-CA8BD392ED47}" type="presParOf" srcId="{C04A6CB6-55A2-4C1C-A123-433312259FEC}" destId="{D01B0259-4885-4D08-9B5E-1121495D719C}" srcOrd="1" destOrd="0" presId="urn:microsoft.com/office/officeart/2008/layout/HorizontalMultiLevelHierarchy"/>
    <dgm:cxn modelId="{1DDD38B6-25D6-4B84-A8DE-241D8850EA47}" type="presParOf" srcId="{D01B0259-4885-4D08-9B5E-1121495D719C}" destId="{7C064DFC-FFCE-412C-A6DC-4D066427BC30}" srcOrd="0" destOrd="0" presId="urn:microsoft.com/office/officeart/2008/layout/HorizontalMultiLevelHierarchy"/>
    <dgm:cxn modelId="{CD2C8850-9995-4B80-B2D1-4D635C6E2B66}" type="presParOf" srcId="{D01B0259-4885-4D08-9B5E-1121495D719C}" destId="{452B006F-0FE3-4A95-AB33-5D13E0DDF257}" srcOrd="1" destOrd="0" presId="urn:microsoft.com/office/officeart/2008/layout/HorizontalMultiLevelHierarchy"/>
    <dgm:cxn modelId="{FB3F0114-D1DE-4376-849A-B1CC3703F949}" type="presParOf" srcId="{452B006F-0FE3-4A95-AB33-5D13E0DDF257}" destId="{5892F7E9-AB2D-48C3-9C48-CD20C28A4D38}" srcOrd="0" destOrd="0" presId="urn:microsoft.com/office/officeart/2008/layout/HorizontalMultiLevelHierarchy"/>
    <dgm:cxn modelId="{B59E8E8E-1AD3-4C16-925F-47258BDB6125}" type="presParOf" srcId="{5892F7E9-AB2D-48C3-9C48-CD20C28A4D38}" destId="{33D221E4-B0F9-484B-B908-561F82CFB9E0}" srcOrd="0" destOrd="0" presId="urn:microsoft.com/office/officeart/2008/layout/HorizontalMultiLevelHierarchy"/>
    <dgm:cxn modelId="{8D20256C-715B-4A98-88E8-95AD27858FC9}" type="presParOf" srcId="{452B006F-0FE3-4A95-AB33-5D13E0DDF257}" destId="{05716693-DF71-47F3-84ED-0F787EEE32E1}" srcOrd="1" destOrd="0" presId="urn:microsoft.com/office/officeart/2008/layout/HorizontalMultiLevelHierarchy"/>
    <dgm:cxn modelId="{CA7E555C-188C-4F43-B778-05FF4C4BA6EA}" type="presParOf" srcId="{05716693-DF71-47F3-84ED-0F787EEE32E1}" destId="{CF06CD00-EA10-40C2-9B2A-C87DFFF4984B}" srcOrd="0" destOrd="0" presId="urn:microsoft.com/office/officeart/2008/layout/HorizontalMultiLevelHierarchy"/>
    <dgm:cxn modelId="{9DA393A1-5F0E-4571-B2EC-38847342AD78}" type="presParOf" srcId="{05716693-DF71-47F3-84ED-0F787EEE32E1}" destId="{818951EC-DC9F-4026-9224-3E031B4367CA}" srcOrd="1" destOrd="0" presId="urn:microsoft.com/office/officeart/2008/layout/HorizontalMultiLevelHierarchy"/>
    <dgm:cxn modelId="{1FEB6055-70DC-4C6D-83A7-5E7B2DB97810}" type="presParOf" srcId="{C04A6CB6-55A2-4C1C-A123-433312259FEC}" destId="{273521D9-2D51-4C70-833A-CEB41890B3A8}" srcOrd="2" destOrd="0" presId="urn:microsoft.com/office/officeart/2008/layout/HorizontalMultiLevelHierarchy"/>
    <dgm:cxn modelId="{51A25C6B-3FB7-4BD2-93D4-F88FB8AE12DA}" type="presParOf" srcId="{273521D9-2D51-4C70-833A-CEB41890B3A8}" destId="{0244858A-9BFB-496C-AD39-03909E0E8964}" srcOrd="0" destOrd="0" presId="urn:microsoft.com/office/officeart/2008/layout/HorizontalMultiLevelHierarchy"/>
    <dgm:cxn modelId="{6035DCE6-8DEB-41C4-9A0F-8EC5B32AA49D}" type="presParOf" srcId="{C04A6CB6-55A2-4C1C-A123-433312259FEC}" destId="{C619348F-98D3-4200-976E-0B035466A838}" srcOrd="3" destOrd="0" presId="urn:microsoft.com/office/officeart/2008/layout/HorizontalMultiLevelHierarchy"/>
    <dgm:cxn modelId="{CF5DDDA6-0BF3-4786-910E-A31E2A73748F}" type="presParOf" srcId="{C619348F-98D3-4200-976E-0B035466A838}" destId="{60C9CFA1-FF43-461C-8DAB-446273CEE301}" srcOrd="0" destOrd="0" presId="urn:microsoft.com/office/officeart/2008/layout/HorizontalMultiLevelHierarchy"/>
    <dgm:cxn modelId="{A79F96CA-6C95-4A8F-ACDF-D7C5B1A31F78}" type="presParOf" srcId="{C619348F-98D3-4200-976E-0B035466A838}" destId="{0FAC6622-0CC0-40FD-8E04-FFE33ACD5C42}" srcOrd="1" destOrd="0" presId="urn:microsoft.com/office/officeart/2008/layout/HorizontalMultiLevelHierarchy"/>
    <dgm:cxn modelId="{13D8E063-7D93-47BF-AA9C-2D1E43101AB0}" type="presParOf" srcId="{0FAC6622-0CC0-40FD-8E04-FFE33ACD5C42}" destId="{7302D42F-76FE-4C73-B925-2564A4B4385E}" srcOrd="0" destOrd="0" presId="urn:microsoft.com/office/officeart/2008/layout/HorizontalMultiLevelHierarchy"/>
    <dgm:cxn modelId="{18E08A34-8EAC-4248-826D-EB1260C17C17}" type="presParOf" srcId="{7302D42F-76FE-4C73-B925-2564A4B4385E}" destId="{4B2A3A74-37FF-4531-92BB-259C7B9A0179}" srcOrd="0" destOrd="0" presId="urn:microsoft.com/office/officeart/2008/layout/HorizontalMultiLevelHierarchy"/>
    <dgm:cxn modelId="{3E59C161-4A7D-413D-8D81-D1C6FB8125AB}" type="presParOf" srcId="{0FAC6622-0CC0-40FD-8E04-FFE33ACD5C42}" destId="{FDD4ED88-FC87-4A1C-9FD6-1106F948D236}" srcOrd="1" destOrd="0" presId="urn:microsoft.com/office/officeart/2008/layout/HorizontalMultiLevelHierarchy"/>
    <dgm:cxn modelId="{A8F56DD3-2061-43AD-A45C-6127D779E1CF}" type="presParOf" srcId="{FDD4ED88-FC87-4A1C-9FD6-1106F948D236}" destId="{3E8E6388-2B43-4D6C-ADF6-F30263A7B825}" srcOrd="0" destOrd="0" presId="urn:microsoft.com/office/officeart/2008/layout/HorizontalMultiLevelHierarchy"/>
    <dgm:cxn modelId="{21152898-2717-4278-A564-01081738D5B8}" type="presParOf" srcId="{FDD4ED88-FC87-4A1C-9FD6-1106F948D236}" destId="{A112CC86-0287-4D42-83EA-C17D6EAE5678}" srcOrd="1" destOrd="0" presId="urn:microsoft.com/office/officeart/2008/layout/HorizontalMultiLevelHierarchy"/>
    <dgm:cxn modelId="{191325CA-7FEC-4682-97F8-A55213F2BE36}" type="presParOf" srcId="{C04A6CB6-55A2-4C1C-A123-433312259FEC}" destId="{1A70943E-261C-4E4B-BD23-41D2360ECBDC}" srcOrd="4" destOrd="0" presId="urn:microsoft.com/office/officeart/2008/layout/HorizontalMultiLevelHierarchy"/>
    <dgm:cxn modelId="{259FBA22-BDEC-47AF-AA72-686E6A406621}" type="presParOf" srcId="{1A70943E-261C-4E4B-BD23-41D2360ECBDC}" destId="{FE532B33-FE77-404B-BF77-130F6BD9044B}" srcOrd="0" destOrd="0" presId="urn:microsoft.com/office/officeart/2008/layout/HorizontalMultiLevelHierarchy"/>
    <dgm:cxn modelId="{828D1DA0-867E-4101-BE30-178142A42C9F}" type="presParOf" srcId="{C04A6CB6-55A2-4C1C-A123-433312259FEC}" destId="{8D1EC574-CCF4-497E-B72A-D0E61C2AB732}" srcOrd="5" destOrd="0" presId="urn:microsoft.com/office/officeart/2008/layout/HorizontalMultiLevelHierarchy"/>
    <dgm:cxn modelId="{6C6F6ECA-66E1-4842-BC7D-FF71354C1EBC}" type="presParOf" srcId="{8D1EC574-CCF4-497E-B72A-D0E61C2AB732}" destId="{56524742-FE05-4E89-A220-77E9117DC528}" srcOrd="0" destOrd="0" presId="urn:microsoft.com/office/officeart/2008/layout/HorizontalMultiLevelHierarchy"/>
    <dgm:cxn modelId="{D7E591C7-3D6F-43A9-8E66-338C982CE99E}" type="presParOf" srcId="{8D1EC574-CCF4-497E-B72A-D0E61C2AB732}" destId="{7FC6F173-259E-4B32-AD62-EE53CC8CB7C9}" srcOrd="1" destOrd="0" presId="urn:microsoft.com/office/officeart/2008/layout/HorizontalMultiLevelHierarchy"/>
    <dgm:cxn modelId="{2A5EDC5D-1750-4876-89BF-C790432D4F64}" type="presParOf" srcId="{7FC6F173-259E-4B32-AD62-EE53CC8CB7C9}" destId="{705972BF-80A9-4EC6-A944-E34E163C2543}" srcOrd="0" destOrd="0" presId="urn:microsoft.com/office/officeart/2008/layout/HorizontalMultiLevelHierarchy"/>
    <dgm:cxn modelId="{00EC78F8-C23B-457D-9D26-B0316FA6A23D}" type="presParOf" srcId="{705972BF-80A9-4EC6-A944-E34E163C2543}" destId="{0030688F-3917-4F70-9C50-B343EF5671F6}" srcOrd="0" destOrd="0" presId="urn:microsoft.com/office/officeart/2008/layout/HorizontalMultiLevelHierarchy"/>
    <dgm:cxn modelId="{4422C00F-ED33-4220-8496-BBF2672257C1}" type="presParOf" srcId="{7FC6F173-259E-4B32-AD62-EE53CC8CB7C9}" destId="{D6E33A13-1AFE-4716-840F-F4B2ED473255}" srcOrd="1" destOrd="0" presId="urn:microsoft.com/office/officeart/2008/layout/HorizontalMultiLevelHierarchy"/>
    <dgm:cxn modelId="{0C28917E-37F5-4052-B63D-621C44A3319A}" type="presParOf" srcId="{D6E33A13-1AFE-4716-840F-F4B2ED473255}" destId="{5AEFD1AF-97CF-4577-978D-65B041ED445C}" srcOrd="0" destOrd="0" presId="urn:microsoft.com/office/officeart/2008/layout/HorizontalMultiLevelHierarchy"/>
    <dgm:cxn modelId="{222F13B3-5D67-48F1-A61F-D5787E2A0132}" type="presParOf" srcId="{D6E33A13-1AFE-4716-840F-F4B2ED473255}" destId="{4D8C6988-36CB-4633-94DD-E5DD0CC03C4C}" srcOrd="1" destOrd="0" presId="urn:microsoft.com/office/officeart/2008/layout/HorizontalMultiLevelHierarchy"/>
    <dgm:cxn modelId="{AC34E242-45E9-4FAE-AE67-4F8A135BBC57}" type="presParOf" srcId="{C04A6CB6-55A2-4C1C-A123-433312259FEC}" destId="{1E3E44C9-8926-48E1-A19E-9E35C836BBA9}" srcOrd="6" destOrd="0" presId="urn:microsoft.com/office/officeart/2008/layout/HorizontalMultiLevelHierarchy"/>
    <dgm:cxn modelId="{619AFE90-2CBB-45AD-B7FE-57FB08FE6D24}" type="presParOf" srcId="{1E3E44C9-8926-48E1-A19E-9E35C836BBA9}" destId="{FFB074A4-07EE-40E7-85FD-2AA63F70540F}" srcOrd="0" destOrd="0" presId="urn:microsoft.com/office/officeart/2008/layout/HorizontalMultiLevelHierarchy"/>
    <dgm:cxn modelId="{D09DEA57-56C0-43A9-8396-A1DA70C01163}" type="presParOf" srcId="{C04A6CB6-55A2-4C1C-A123-433312259FEC}" destId="{CB3461FE-FC34-46A9-AA3D-785E3B926778}" srcOrd="7" destOrd="0" presId="urn:microsoft.com/office/officeart/2008/layout/HorizontalMultiLevelHierarchy"/>
    <dgm:cxn modelId="{C84C4A32-B982-4A65-9B41-2823C38AB6E4}" type="presParOf" srcId="{CB3461FE-FC34-46A9-AA3D-785E3B926778}" destId="{C0F6264E-C989-4C01-B966-E35B9DEF467B}" srcOrd="0" destOrd="0" presId="urn:microsoft.com/office/officeart/2008/layout/HorizontalMultiLevelHierarchy"/>
    <dgm:cxn modelId="{A9356E7D-A532-4998-BB10-A502C7A1BD92}" type="presParOf" srcId="{CB3461FE-FC34-46A9-AA3D-785E3B926778}" destId="{15A01CFE-7D7E-477D-B2F5-15F472AC87B4}" srcOrd="1" destOrd="0" presId="urn:microsoft.com/office/officeart/2008/layout/HorizontalMultiLevelHierarchy"/>
    <dgm:cxn modelId="{0951C81B-17C7-4A5D-AFEA-BE5EFE10465D}" type="presParOf" srcId="{15A01CFE-7D7E-477D-B2F5-15F472AC87B4}" destId="{2251B3E5-F0A6-4512-8DD0-C8678CC816B9}" srcOrd="0" destOrd="0" presId="urn:microsoft.com/office/officeart/2008/layout/HorizontalMultiLevelHierarchy"/>
    <dgm:cxn modelId="{C51D8641-4917-40AA-83B5-6103794EA23A}" type="presParOf" srcId="{2251B3E5-F0A6-4512-8DD0-C8678CC816B9}" destId="{2C225CA1-B784-4DAB-8F38-4F2CCDF715A6}" srcOrd="0" destOrd="0" presId="urn:microsoft.com/office/officeart/2008/layout/HorizontalMultiLevelHierarchy"/>
    <dgm:cxn modelId="{F75A042D-DFC8-4DD5-AA93-CC2D5D6AF106}" type="presParOf" srcId="{15A01CFE-7D7E-477D-B2F5-15F472AC87B4}" destId="{49E7AC41-50D6-44C9-B4B7-C53F724C0A5D}" srcOrd="1" destOrd="0" presId="urn:microsoft.com/office/officeart/2008/layout/HorizontalMultiLevelHierarchy"/>
    <dgm:cxn modelId="{9F6303B4-774B-432D-AC49-F4EC3720CB03}" type="presParOf" srcId="{49E7AC41-50D6-44C9-B4B7-C53F724C0A5D}" destId="{EA105920-47BE-4057-83E9-A66BFC54C7E9}" srcOrd="0" destOrd="0" presId="urn:microsoft.com/office/officeart/2008/layout/HorizontalMultiLevelHierarchy"/>
    <dgm:cxn modelId="{A3AF4F61-B106-40C9-B601-88B153450E7C}" type="presParOf" srcId="{49E7AC41-50D6-44C9-B4B7-C53F724C0A5D}" destId="{01CFDF8D-F88C-4CCE-B7C5-74291FD797EC}" srcOrd="1" destOrd="0" presId="urn:microsoft.com/office/officeart/2008/layout/HorizontalMultiLevelHierarchy"/>
    <dgm:cxn modelId="{132D3F91-C3D0-42BA-A4F0-1D1AF66F2B81}" type="presParOf" srcId="{C04A6CB6-55A2-4C1C-A123-433312259FEC}" destId="{AC0E4EC3-D536-410A-9B16-82FB6D64A8CD}" srcOrd="8" destOrd="0" presId="urn:microsoft.com/office/officeart/2008/layout/HorizontalMultiLevelHierarchy"/>
    <dgm:cxn modelId="{6F80772F-51F4-4303-8B13-F154D08E28B5}" type="presParOf" srcId="{AC0E4EC3-D536-410A-9B16-82FB6D64A8CD}" destId="{18E09078-965C-4CB1-B295-2732075C9486}" srcOrd="0" destOrd="0" presId="urn:microsoft.com/office/officeart/2008/layout/HorizontalMultiLevelHierarchy"/>
    <dgm:cxn modelId="{042B001B-006A-4FFC-B227-9E582B8D804C}" type="presParOf" srcId="{C04A6CB6-55A2-4C1C-A123-433312259FEC}" destId="{5ADFF600-F28C-4585-8001-6ACD9E6D4A9D}" srcOrd="9" destOrd="0" presId="urn:microsoft.com/office/officeart/2008/layout/HorizontalMultiLevelHierarchy"/>
    <dgm:cxn modelId="{CE424E30-4D4B-42A1-9E79-A380B47C95F1}" type="presParOf" srcId="{5ADFF600-F28C-4585-8001-6ACD9E6D4A9D}" destId="{FAB0511B-24BA-45D0-82D9-D6440D8AE34C}" srcOrd="0" destOrd="0" presId="urn:microsoft.com/office/officeart/2008/layout/HorizontalMultiLevelHierarchy"/>
    <dgm:cxn modelId="{EC53785A-D0B4-4D27-88C0-FCC8682E26A5}" type="presParOf" srcId="{5ADFF600-F28C-4585-8001-6ACD9E6D4A9D}" destId="{8857E183-B7A2-4001-B24F-24FC96E121BB}" srcOrd="1" destOrd="0" presId="urn:microsoft.com/office/officeart/2008/layout/HorizontalMultiLevelHierarchy"/>
    <dgm:cxn modelId="{B6BA84FD-3E93-428E-8132-97A6B3B5B4E2}" type="presParOf" srcId="{8857E183-B7A2-4001-B24F-24FC96E121BB}" destId="{B24D108A-3E78-4C47-8D67-2A83654DEC91}" srcOrd="0" destOrd="0" presId="urn:microsoft.com/office/officeart/2008/layout/HorizontalMultiLevelHierarchy"/>
    <dgm:cxn modelId="{0417C685-A84E-44E2-8AC6-438E1C220687}" type="presParOf" srcId="{B24D108A-3E78-4C47-8D67-2A83654DEC91}" destId="{2978BF8F-8E23-4C15-8B58-E8B50B4DCA94}" srcOrd="0" destOrd="0" presId="urn:microsoft.com/office/officeart/2008/layout/HorizontalMultiLevelHierarchy"/>
    <dgm:cxn modelId="{F76E00D3-9C20-4B33-8CC1-D88D2D6B5255}" type="presParOf" srcId="{8857E183-B7A2-4001-B24F-24FC96E121BB}" destId="{4A8ED175-3BF9-4FF1-BDDE-0AE832F4F9BE}" srcOrd="1" destOrd="0" presId="urn:microsoft.com/office/officeart/2008/layout/HorizontalMultiLevelHierarchy"/>
    <dgm:cxn modelId="{A9AF1E05-1D27-42D2-B084-DAF00D250619}" type="presParOf" srcId="{4A8ED175-3BF9-4FF1-BDDE-0AE832F4F9BE}" destId="{B4C5771F-B981-4BDE-B139-5DC1BBEC1B2D}" srcOrd="0" destOrd="0" presId="urn:microsoft.com/office/officeart/2008/layout/HorizontalMultiLevelHierarchy"/>
    <dgm:cxn modelId="{A5FDBC25-D76D-4DB8-8C72-37003A4E2335}" type="presParOf" srcId="{4A8ED175-3BF9-4FF1-BDDE-0AE832F4F9BE}" destId="{E20C4B72-E172-4F91-9E81-D866C247F8F3}" srcOrd="1" destOrd="0" presId="urn:microsoft.com/office/officeart/2008/layout/HorizontalMultiLevelHierarchy"/>
    <dgm:cxn modelId="{C5AB86AA-8763-48BE-9AA2-A053F043CC19}" type="presParOf" srcId="{C04A6CB6-55A2-4C1C-A123-433312259FEC}" destId="{737E20C0-B4D2-4CDA-8927-AF70EFEF6D38}" srcOrd="10" destOrd="0" presId="urn:microsoft.com/office/officeart/2008/layout/HorizontalMultiLevelHierarchy"/>
    <dgm:cxn modelId="{BC4E7CFF-B3EC-4E0A-B656-F5D6F6509935}" type="presParOf" srcId="{737E20C0-B4D2-4CDA-8927-AF70EFEF6D38}" destId="{9D84CF36-20BE-473D-BEF4-8BA38771098B}" srcOrd="0" destOrd="0" presId="urn:microsoft.com/office/officeart/2008/layout/HorizontalMultiLevelHierarchy"/>
    <dgm:cxn modelId="{CD0D958F-638F-4ED6-9A31-B5729797635B}" type="presParOf" srcId="{C04A6CB6-55A2-4C1C-A123-433312259FEC}" destId="{68A56867-2BE7-424E-B38D-1FBA3F3C9D25}" srcOrd="11" destOrd="0" presId="urn:microsoft.com/office/officeart/2008/layout/HorizontalMultiLevelHierarchy"/>
    <dgm:cxn modelId="{B17E166D-E9C4-491D-ABAF-4ED5FD82749D}" type="presParOf" srcId="{68A56867-2BE7-424E-B38D-1FBA3F3C9D25}" destId="{8923CC0C-6211-422D-A395-BBA1E7E72FEE}" srcOrd="0" destOrd="0" presId="urn:microsoft.com/office/officeart/2008/layout/HorizontalMultiLevelHierarchy"/>
    <dgm:cxn modelId="{CE7D72B2-20C4-4202-A1E7-D5F54F1ED86E}" type="presParOf" srcId="{68A56867-2BE7-424E-B38D-1FBA3F3C9D25}" destId="{D07BD313-6E71-4C83-842C-6CEA5BB8F47F}" srcOrd="1" destOrd="0" presId="urn:microsoft.com/office/officeart/2008/layout/HorizontalMultiLevelHierarchy"/>
    <dgm:cxn modelId="{750A24C6-5902-448F-99B6-ADD127CA00D2}" type="presParOf" srcId="{D07BD313-6E71-4C83-842C-6CEA5BB8F47F}" destId="{149CAB17-26FB-4EA5-8F26-96744CBBB9BA}" srcOrd="0" destOrd="0" presId="urn:microsoft.com/office/officeart/2008/layout/HorizontalMultiLevelHierarchy"/>
    <dgm:cxn modelId="{C54F1A0D-5009-4023-9333-F8DFE4DB7154}" type="presParOf" srcId="{149CAB17-26FB-4EA5-8F26-96744CBBB9BA}" destId="{80D22D90-49A7-4B79-A147-6649D8945C4A}" srcOrd="0" destOrd="0" presId="urn:microsoft.com/office/officeart/2008/layout/HorizontalMultiLevelHierarchy"/>
    <dgm:cxn modelId="{EFCB3132-74F4-46A4-BFD4-D3F04293386F}" type="presParOf" srcId="{D07BD313-6E71-4C83-842C-6CEA5BB8F47F}" destId="{03F8A983-1406-4E1C-AD63-D0B3B4226249}" srcOrd="1" destOrd="0" presId="urn:microsoft.com/office/officeart/2008/layout/HorizontalMultiLevelHierarchy"/>
    <dgm:cxn modelId="{B8A3C03A-C1B7-4156-849F-C76CDFEDD134}" type="presParOf" srcId="{03F8A983-1406-4E1C-AD63-D0B3B4226249}" destId="{6FB1FC5B-B22B-4FF7-9613-6735669F658B}" srcOrd="0" destOrd="0" presId="urn:microsoft.com/office/officeart/2008/layout/HorizontalMultiLevelHierarchy"/>
    <dgm:cxn modelId="{151C2386-033E-4885-8009-4D8CCE14C86C}" type="presParOf" srcId="{03F8A983-1406-4E1C-AD63-D0B3B4226249}" destId="{D46D7FA3-56AA-434E-8D19-1BBE39A2DE1C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D15C8F-4C39-4A70-9577-FF8459ADFEE4}" type="doc">
      <dgm:prSet loTypeId="urn:microsoft.com/office/officeart/2005/8/layout/radial5" loCatId="relationship" qsTypeId="urn:microsoft.com/office/officeart/2009/2/quickstyle/3d8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6A43399-BA95-4B65-82D3-178FCB1468A1}">
      <dgm:prSet phldrT="[Текст]"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/>
              </a:solidFill>
              <a:effectLst/>
            </a:rPr>
            <a:t>МП «Развитие агропромышленного комплекса и социальной сферы на селе»</a:t>
          </a:r>
          <a:endParaRPr lang="ru-RU" sz="1800" b="1" dirty="0">
            <a:solidFill>
              <a:schemeClr val="tx2"/>
            </a:solidFill>
            <a:effectLst/>
          </a:endParaRPr>
        </a:p>
      </dgm:t>
    </dgm:pt>
    <dgm:pt modelId="{65A2017F-02F2-4493-A82F-46F4336B8C1B}" type="parTrans" cxnId="{2B0369D2-46F2-4B05-8B43-0CCFD3C6DBC6}">
      <dgm:prSet/>
      <dgm:spPr/>
      <dgm:t>
        <a:bodyPr/>
        <a:lstStyle/>
        <a:p>
          <a:endParaRPr lang="ru-RU" sz="1500">
            <a:solidFill>
              <a:srgbClr val="800080"/>
            </a:solidFill>
          </a:endParaRPr>
        </a:p>
      </dgm:t>
    </dgm:pt>
    <dgm:pt modelId="{5E1079E6-9072-478F-837E-7924E568B349}" type="sibTrans" cxnId="{2B0369D2-46F2-4B05-8B43-0CCFD3C6DBC6}">
      <dgm:prSet/>
      <dgm:spPr/>
      <dgm:t>
        <a:bodyPr/>
        <a:lstStyle/>
        <a:p>
          <a:endParaRPr lang="ru-RU" sz="1500">
            <a:solidFill>
              <a:srgbClr val="800080"/>
            </a:solidFill>
          </a:endParaRPr>
        </a:p>
      </dgm:t>
    </dgm:pt>
    <dgm:pt modelId="{61E92704-EDA0-46C1-92D0-BF42254E1317}">
      <dgm:prSet phldrT="[Текст]" custT="1"/>
      <dgm:spPr/>
      <dgm:t>
        <a:bodyPr/>
        <a:lstStyle/>
        <a:p>
          <a:pPr algn="ctr"/>
          <a:r>
            <a:rPr lang="ru-RU" sz="1500" dirty="0" smtClean="0">
              <a:solidFill>
                <a:srgbClr val="800080"/>
              </a:solidFill>
            </a:rPr>
            <a:t>ПП «Развитие сельского хозяйства» -2595,7 т. р.</a:t>
          </a:r>
          <a:endParaRPr lang="ru-RU" sz="1500" dirty="0">
            <a:solidFill>
              <a:srgbClr val="800080"/>
            </a:solidFill>
          </a:endParaRPr>
        </a:p>
      </dgm:t>
    </dgm:pt>
    <dgm:pt modelId="{6B9979E3-BF73-47DD-8B39-DB474934DB55}" type="parTrans" cxnId="{E77341D7-9E88-4483-8828-72ADDE71C37D}">
      <dgm:prSet custT="1"/>
      <dgm:spPr/>
      <dgm:t>
        <a:bodyPr/>
        <a:lstStyle/>
        <a:p>
          <a:endParaRPr lang="ru-RU" sz="1500">
            <a:solidFill>
              <a:srgbClr val="800080"/>
            </a:solidFill>
          </a:endParaRPr>
        </a:p>
      </dgm:t>
    </dgm:pt>
    <dgm:pt modelId="{D86007E7-853F-41D9-B0B4-1EF2A2599C06}" type="sibTrans" cxnId="{E77341D7-9E88-4483-8828-72ADDE71C37D}">
      <dgm:prSet/>
      <dgm:spPr/>
      <dgm:t>
        <a:bodyPr/>
        <a:lstStyle/>
        <a:p>
          <a:endParaRPr lang="ru-RU" sz="1500">
            <a:solidFill>
              <a:srgbClr val="800080"/>
            </a:solidFill>
          </a:endParaRPr>
        </a:p>
      </dgm:t>
    </dgm:pt>
    <dgm:pt modelId="{8E3841A8-C79F-4B2E-9EDA-714A3F4FE100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rgbClr val="800080"/>
              </a:solidFill>
            </a:rPr>
            <a:t>ПП «Развитие информационного общества» </a:t>
          </a:r>
          <a:r>
            <a:rPr lang="en-US" sz="2000" dirty="0" smtClean="0">
              <a:solidFill>
                <a:srgbClr val="800080"/>
              </a:solidFill>
            </a:rPr>
            <a:t>  </a:t>
          </a:r>
          <a:r>
            <a:rPr lang="ru-RU" sz="2000" dirty="0" smtClean="0">
              <a:solidFill>
                <a:srgbClr val="800080"/>
              </a:solidFill>
            </a:rPr>
            <a:t>-</a:t>
          </a:r>
          <a:r>
            <a:rPr lang="en-US" sz="2000" dirty="0" smtClean="0">
              <a:solidFill>
                <a:srgbClr val="800080"/>
              </a:solidFill>
            </a:rPr>
            <a:t>  </a:t>
          </a:r>
          <a:r>
            <a:rPr lang="ru-RU" sz="2000" dirty="0" smtClean="0">
              <a:solidFill>
                <a:srgbClr val="800080"/>
              </a:solidFill>
            </a:rPr>
            <a:t> 1519,8 </a:t>
          </a:r>
          <a:r>
            <a:rPr lang="ru-RU" sz="2000" dirty="0" err="1" smtClean="0">
              <a:solidFill>
                <a:srgbClr val="800080"/>
              </a:solidFill>
            </a:rPr>
            <a:t>т.р</a:t>
          </a:r>
          <a:r>
            <a:rPr lang="ru-RU" sz="2000" dirty="0" smtClean="0">
              <a:solidFill>
                <a:srgbClr val="800080"/>
              </a:solidFill>
            </a:rPr>
            <a:t>.</a:t>
          </a:r>
          <a:endParaRPr lang="ru-RU" sz="1500" dirty="0">
            <a:solidFill>
              <a:srgbClr val="800080"/>
            </a:solidFill>
          </a:endParaRPr>
        </a:p>
      </dgm:t>
    </dgm:pt>
    <dgm:pt modelId="{3E20D102-B954-4473-9F18-8F443FAAA7CD}" type="parTrans" cxnId="{AAF0DB4C-993D-42CA-87C6-78819C825008}">
      <dgm:prSet/>
      <dgm:spPr/>
      <dgm:t>
        <a:bodyPr/>
        <a:lstStyle/>
        <a:p>
          <a:endParaRPr lang="ru-RU" sz="1500">
            <a:solidFill>
              <a:srgbClr val="800080"/>
            </a:solidFill>
          </a:endParaRPr>
        </a:p>
      </dgm:t>
    </dgm:pt>
    <dgm:pt modelId="{B747CCDB-5D72-4DD5-8070-E29AF92F12DE}" type="sibTrans" cxnId="{AAF0DB4C-993D-42CA-87C6-78819C825008}">
      <dgm:prSet/>
      <dgm:spPr/>
      <dgm:t>
        <a:bodyPr/>
        <a:lstStyle/>
        <a:p>
          <a:endParaRPr lang="ru-RU" sz="1500">
            <a:solidFill>
              <a:srgbClr val="800080"/>
            </a:solidFill>
          </a:endParaRPr>
        </a:p>
      </dgm:t>
    </dgm:pt>
    <dgm:pt modelId="{3636A65E-27AC-44EA-9958-FA488418F7E8}">
      <dgm:prSet phldrT="[Текст]" custT="1"/>
      <dgm:spPr/>
      <dgm:t>
        <a:bodyPr/>
        <a:lstStyle/>
        <a:p>
          <a:r>
            <a:rPr lang="ru-RU" sz="1300" dirty="0" smtClean="0">
              <a:solidFill>
                <a:srgbClr val="800080"/>
              </a:solidFill>
            </a:rPr>
            <a:t>ПП «Комплексное развитие сельских территорий» 6022,7т.р.</a:t>
          </a:r>
          <a:endParaRPr lang="ru-RU" sz="1300" dirty="0">
            <a:solidFill>
              <a:srgbClr val="800080"/>
            </a:solidFill>
          </a:endParaRPr>
        </a:p>
      </dgm:t>
    </dgm:pt>
    <dgm:pt modelId="{C3BABCCE-32BA-4370-91E1-3A2FC0507BB0}" type="parTrans" cxnId="{6E952416-D223-4DD1-B2B8-2D1E0C664F75}">
      <dgm:prSet custT="1"/>
      <dgm:spPr/>
      <dgm:t>
        <a:bodyPr/>
        <a:lstStyle/>
        <a:p>
          <a:endParaRPr lang="ru-RU" sz="1500">
            <a:solidFill>
              <a:srgbClr val="800080"/>
            </a:solidFill>
          </a:endParaRPr>
        </a:p>
      </dgm:t>
    </dgm:pt>
    <dgm:pt modelId="{98645371-CE76-4665-8F65-4D8631498104}" type="sibTrans" cxnId="{6E952416-D223-4DD1-B2B8-2D1E0C664F75}">
      <dgm:prSet/>
      <dgm:spPr/>
      <dgm:t>
        <a:bodyPr/>
        <a:lstStyle/>
        <a:p>
          <a:endParaRPr lang="ru-RU" sz="1500">
            <a:solidFill>
              <a:srgbClr val="800080"/>
            </a:solidFill>
          </a:endParaRPr>
        </a:p>
      </dgm:t>
    </dgm:pt>
    <dgm:pt modelId="{1A3DDF3E-A8EC-4E59-B1CF-CBFEBB64702C}" type="pres">
      <dgm:prSet presAssocID="{ADD15C8F-4C39-4A70-9577-FF8459ADFEE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C51395-4944-44A0-8D9A-8C1302F7D4F3}" type="pres">
      <dgm:prSet presAssocID="{66A43399-BA95-4B65-82D3-178FCB1468A1}" presName="centerShape" presStyleLbl="node0" presStyleIdx="0" presStyleCnt="1" custScaleX="148162" custScaleY="148162" custLinFactNeighborX="59779" custLinFactNeighborY="-41460"/>
      <dgm:spPr/>
      <dgm:t>
        <a:bodyPr/>
        <a:lstStyle/>
        <a:p>
          <a:endParaRPr lang="ru-RU"/>
        </a:p>
      </dgm:t>
    </dgm:pt>
    <dgm:pt modelId="{C3340D95-9B6A-49D3-AFC0-72802445F616}" type="pres">
      <dgm:prSet presAssocID="{6B9979E3-BF73-47DD-8B39-DB474934DB55}" presName="parTrans" presStyleLbl="sibTrans2D1" presStyleIdx="0" presStyleCnt="3"/>
      <dgm:spPr/>
      <dgm:t>
        <a:bodyPr/>
        <a:lstStyle/>
        <a:p>
          <a:endParaRPr lang="ru-RU"/>
        </a:p>
      </dgm:t>
    </dgm:pt>
    <dgm:pt modelId="{3B0F13D5-A94B-4E0B-9FC4-CCCC252AD372}" type="pres">
      <dgm:prSet presAssocID="{6B9979E3-BF73-47DD-8B39-DB474934DB5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69C467C-33B3-4FAF-BFA7-6FFB539D3626}" type="pres">
      <dgm:prSet presAssocID="{61E92704-EDA0-46C1-92D0-BF42254E1317}" presName="node" presStyleLbl="node1" presStyleIdx="0" presStyleCnt="3" custScaleX="156877" custScaleY="156877" custRadScaleRad="134382" custRadScaleInc="-75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A3937-57E5-4037-A398-04F4D8E5A3B0}" type="pres">
      <dgm:prSet presAssocID="{3E20D102-B954-4473-9F18-8F443FAAA7CD}" presName="parTrans" presStyleLbl="sibTrans2D1" presStyleIdx="1" presStyleCnt="3"/>
      <dgm:spPr/>
      <dgm:t>
        <a:bodyPr/>
        <a:lstStyle/>
        <a:p>
          <a:endParaRPr lang="ru-RU"/>
        </a:p>
      </dgm:t>
    </dgm:pt>
    <dgm:pt modelId="{C4F639F5-C166-4873-84FD-9475047E2CFA}" type="pres">
      <dgm:prSet presAssocID="{3E20D102-B954-4473-9F18-8F443FAAA7C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AD52FF7-0FD2-4BB9-ABFC-62D5CBCBC18A}" type="pres">
      <dgm:prSet presAssocID="{8E3841A8-C79F-4B2E-9EDA-714A3F4FE100}" presName="node" presStyleLbl="node1" presStyleIdx="1" presStyleCnt="3" custScaleX="156877" custScaleY="156877" custRadScaleRad="107909" custRadScaleInc="9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E91FC-C3B1-4A6F-AF2A-BAF271BCA65B}" type="pres">
      <dgm:prSet presAssocID="{C3BABCCE-32BA-4370-91E1-3A2FC0507BB0}" presName="parTrans" presStyleLbl="sibTrans2D1" presStyleIdx="2" presStyleCnt="3" custLinFactNeighborX="-32571" custLinFactNeighborY="44605"/>
      <dgm:spPr/>
      <dgm:t>
        <a:bodyPr/>
        <a:lstStyle/>
        <a:p>
          <a:endParaRPr lang="ru-RU"/>
        </a:p>
      </dgm:t>
    </dgm:pt>
    <dgm:pt modelId="{3855E2EC-543A-4211-BA0B-C7DC2FD05EB0}" type="pres">
      <dgm:prSet presAssocID="{C3BABCCE-32BA-4370-91E1-3A2FC0507BB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564465E3-F2AD-4F6E-A1F6-41946A558906}" type="pres">
      <dgm:prSet presAssocID="{3636A65E-27AC-44EA-9958-FA488418F7E8}" presName="node" presStyleLbl="node1" presStyleIdx="2" presStyleCnt="3" custScaleX="104585" custScaleY="104585" custRadScaleRad="117185" custRadScaleInc="21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3D4085-3ED8-4039-B45E-D664AB53BB5C}" type="presOf" srcId="{3E20D102-B954-4473-9F18-8F443FAAA7CD}" destId="{928A3937-57E5-4037-A398-04F4D8E5A3B0}" srcOrd="0" destOrd="0" presId="urn:microsoft.com/office/officeart/2005/8/layout/radial5"/>
    <dgm:cxn modelId="{6E952416-D223-4DD1-B2B8-2D1E0C664F75}" srcId="{66A43399-BA95-4B65-82D3-178FCB1468A1}" destId="{3636A65E-27AC-44EA-9958-FA488418F7E8}" srcOrd="2" destOrd="0" parTransId="{C3BABCCE-32BA-4370-91E1-3A2FC0507BB0}" sibTransId="{98645371-CE76-4665-8F65-4D8631498104}"/>
    <dgm:cxn modelId="{CA290F4A-B4A7-4D29-ADBD-23797F59CC74}" type="presOf" srcId="{8E3841A8-C79F-4B2E-9EDA-714A3F4FE100}" destId="{DAD52FF7-0FD2-4BB9-ABFC-62D5CBCBC18A}" srcOrd="0" destOrd="0" presId="urn:microsoft.com/office/officeart/2005/8/layout/radial5"/>
    <dgm:cxn modelId="{AAF0DB4C-993D-42CA-87C6-78819C825008}" srcId="{66A43399-BA95-4B65-82D3-178FCB1468A1}" destId="{8E3841A8-C79F-4B2E-9EDA-714A3F4FE100}" srcOrd="1" destOrd="0" parTransId="{3E20D102-B954-4473-9F18-8F443FAAA7CD}" sibTransId="{B747CCDB-5D72-4DD5-8070-E29AF92F12DE}"/>
    <dgm:cxn modelId="{2B0369D2-46F2-4B05-8B43-0CCFD3C6DBC6}" srcId="{ADD15C8F-4C39-4A70-9577-FF8459ADFEE4}" destId="{66A43399-BA95-4B65-82D3-178FCB1468A1}" srcOrd="0" destOrd="0" parTransId="{65A2017F-02F2-4493-A82F-46F4336B8C1B}" sibTransId="{5E1079E6-9072-478F-837E-7924E568B349}"/>
    <dgm:cxn modelId="{003FD1E2-FBC3-4FE4-B41D-22580791B9C8}" type="presOf" srcId="{3E20D102-B954-4473-9F18-8F443FAAA7CD}" destId="{C4F639F5-C166-4873-84FD-9475047E2CFA}" srcOrd="1" destOrd="0" presId="urn:microsoft.com/office/officeart/2005/8/layout/radial5"/>
    <dgm:cxn modelId="{73E21EB3-8DD4-44C5-9599-EA41158FB3F8}" type="presOf" srcId="{3636A65E-27AC-44EA-9958-FA488418F7E8}" destId="{564465E3-F2AD-4F6E-A1F6-41946A558906}" srcOrd="0" destOrd="0" presId="urn:microsoft.com/office/officeart/2005/8/layout/radial5"/>
    <dgm:cxn modelId="{E5ED4A69-4697-4865-AC50-EE98BA27F9EE}" type="presOf" srcId="{ADD15C8F-4C39-4A70-9577-FF8459ADFEE4}" destId="{1A3DDF3E-A8EC-4E59-B1CF-CBFEBB64702C}" srcOrd="0" destOrd="0" presId="urn:microsoft.com/office/officeart/2005/8/layout/radial5"/>
    <dgm:cxn modelId="{24B839A2-AE5B-4A26-9737-42D423511BCA}" type="presOf" srcId="{6B9979E3-BF73-47DD-8B39-DB474934DB55}" destId="{C3340D95-9B6A-49D3-AFC0-72802445F616}" srcOrd="0" destOrd="0" presId="urn:microsoft.com/office/officeart/2005/8/layout/radial5"/>
    <dgm:cxn modelId="{61166B45-B12B-4F5F-943E-168155144914}" type="presOf" srcId="{C3BABCCE-32BA-4370-91E1-3A2FC0507BB0}" destId="{BBEE91FC-C3B1-4A6F-AF2A-BAF271BCA65B}" srcOrd="0" destOrd="0" presId="urn:microsoft.com/office/officeart/2005/8/layout/radial5"/>
    <dgm:cxn modelId="{E77341D7-9E88-4483-8828-72ADDE71C37D}" srcId="{66A43399-BA95-4B65-82D3-178FCB1468A1}" destId="{61E92704-EDA0-46C1-92D0-BF42254E1317}" srcOrd="0" destOrd="0" parTransId="{6B9979E3-BF73-47DD-8B39-DB474934DB55}" sibTransId="{D86007E7-853F-41D9-B0B4-1EF2A2599C06}"/>
    <dgm:cxn modelId="{0DB35CCE-87B6-49BE-92B1-234C5F567605}" type="presOf" srcId="{66A43399-BA95-4B65-82D3-178FCB1468A1}" destId="{C0C51395-4944-44A0-8D9A-8C1302F7D4F3}" srcOrd="0" destOrd="0" presId="urn:microsoft.com/office/officeart/2005/8/layout/radial5"/>
    <dgm:cxn modelId="{2FAA7531-6E8F-4A72-9352-9030ACC4E6FC}" type="presOf" srcId="{6B9979E3-BF73-47DD-8B39-DB474934DB55}" destId="{3B0F13D5-A94B-4E0B-9FC4-CCCC252AD372}" srcOrd="1" destOrd="0" presId="urn:microsoft.com/office/officeart/2005/8/layout/radial5"/>
    <dgm:cxn modelId="{49384238-1110-4FC2-A93E-8919E799C0B7}" type="presOf" srcId="{61E92704-EDA0-46C1-92D0-BF42254E1317}" destId="{669C467C-33B3-4FAF-BFA7-6FFB539D3626}" srcOrd="0" destOrd="0" presId="urn:microsoft.com/office/officeart/2005/8/layout/radial5"/>
    <dgm:cxn modelId="{8B35D77A-49F3-4D5F-BA77-8E672F7CE81B}" type="presOf" srcId="{C3BABCCE-32BA-4370-91E1-3A2FC0507BB0}" destId="{3855E2EC-543A-4211-BA0B-C7DC2FD05EB0}" srcOrd="1" destOrd="0" presId="urn:microsoft.com/office/officeart/2005/8/layout/radial5"/>
    <dgm:cxn modelId="{69466D1B-6B0A-4B4D-837B-CFE0F73C30F0}" type="presParOf" srcId="{1A3DDF3E-A8EC-4E59-B1CF-CBFEBB64702C}" destId="{C0C51395-4944-44A0-8D9A-8C1302F7D4F3}" srcOrd="0" destOrd="0" presId="urn:microsoft.com/office/officeart/2005/8/layout/radial5"/>
    <dgm:cxn modelId="{D8C847D0-8F5B-45CB-AE67-551C5484774E}" type="presParOf" srcId="{1A3DDF3E-A8EC-4E59-B1CF-CBFEBB64702C}" destId="{C3340D95-9B6A-49D3-AFC0-72802445F616}" srcOrd="1" destOrd="0" presId="urn:microsoft.com/office/officeart/2005/8/layout/radial5"/>
    <dgm:cxn modelId="{8CEBDF1F-7C49-470D-BFF3-7719C941F4B8}" type="presParOf" srcId="{C3340D95-9B6A-49D3-AFC0-72802445F616}" destId="{3B0F13D5-A94B-4E0B-9FC4-CCCC252AD372}" srcOrd="0" destOrd="0" presId="urn:microsoft.com/office/officeart/2005/8/layout/radial5"/>
    <dgm:cxn modelId="{3A95EF5B-FC95-446A-B760-C9C3D253F7A7}" type="presParOf" srcId="{1A3DDF3E-A8EC-4E59-B1CF-CBFEBB64702C}" destId="{669C467C-33B3-4FAF-BFA7-6FFB539D3626}" srcOrd="2" destOrd="0" presId="urn:microsoft.com/office/officeart/2005/8/layout/radial5"/>
    <dgm:cxn modelId="{6D8BE61B-D014-4213-9BFF-DD38798B7AF0}" type="presParOf" srcId="{1A3DDF3E-A8EC-4E59-B1CF-CBFEBB64702C}" destId="{928A3937-57E5-4037-A398-04F4D8E5A3B0}" srcOrd="3" destOrd="0" presId="urn:microsoft.com/office/officeart/2005/8/layout/radial5"/>
    <dgm:cxn modelId="{69DD4F7B-4C11-4C7F-B814-DC909A0AA0ED}" type="presParOf" srcId="{928A3937-57E5-4037-A398-04F4D8E5A3B0}" destId="{C4F639F5-C166-4873-84FD-9475047E2CFA}" srcOrd="0" destOrd="0" presId="urn:microsoft.com/office/officeart/2005/8/layout/radial5"/>
    <dgm:cxn modelId="{8FD3188B-3482-4940-BD6C-8DDE53A5135B}" type="presParOf" srcId="{1A3DDF3E-A8EC-4E59-B1CF-CBFEBB64702C}" destId="{DAD52FF7-0FD2-4BB9-ABFC-62D5CBCBC18A}" srcOrd="4" destOrd="0" presId="urn:microsoft.com/office/officeart/2005/8/layout/radial5"/>
    <dgm:cxn modelId="{4099EC39-2FF9-45DB-96F7-E0C8F8C075E2}" type="presParOf" srcId="{1A3DDF3E-A8EC-4E59-B1CF-CBFEBB64702C}" destId="{BBEE91FC-C3B1-4A6F-AF2A-BAF271BCA65B}" srcOrd="5" destOrd="0" presId="urn:microsoft.com/office/officeart/2005/8/layout/radial5"/>
    <dgm:cxn modelId="{D836ED1B-FAF3-4D45-8802-47F585178FAE}" type="presParOf" srcId="{BBEE91FC-C3B1-4A6F-AF2A-BAF271BCA65B}" destId="{3855E2EC-543A-4211-BA0B-C7DC2FD05EB0}" srcOrd="0" destOrd="0" presId="urn:microsoft.com/office/officeart/2005/8/layout/radial5"/>
    <dgm:cxn modelId="{D579BF74-3F65-4393-A956-444133F5C0CE}" type="presParOf" srcId="{1A3DDF3E-A8EC-4E59-B1CF-CBFEBB64702C}" destId="{564465E3-F2AD-4F6E-A1F6-41946A55890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0E6D87-ACE8-4F7D-942E-C860D7DF829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D50B9C-65D7-4490-9A8C-F7BC6F8AB994}">
      <dgm:prSet phldrT="[Текст]"/>
      <dgm:spPr/>
      <dgm:t>
        <a:bodyPr/>
        <a:lstStyle/>
        <a:p>
          <a:pPr algn="just"/>
          <a:r>
            <a:rPr lang="ru-RU" dirty="0" smtClean="0"/>
            <a:t>ПП «Сохранение и развитие субъектов малого и среднего предпринимательства»</a:t>
          </a:r>
          <a:endParaRPr lang="ru-RU" dirty="0"/>
        </a:p>
      </dgm:t>
    </dgm:pt>
    <dgm:pt modelId="{84C71AF8-A23A-434E-AEF6-9BB88477D98D}" type="parTrans" cxnId="{97CFDDE0-A9D9-401C-8F20-1285B2F0DE29}">
      <dgm:prSet/>
      <dgm:spPr/>
      <dgm:t>
        <a:bodyPr/>
        <a:lstStyle/>
        <a:p>
          <a:endParaRPr lang="ru-RU"/>
        </a:p>
      </dgm:t>
    </dgm:pt>
    <dgm:pt modelId="{7EE514AC-042F-4E02-A162-4458FCA8C4D1}" type="sibTrans" cxnId="{97CFDDE0-A9D9-401C-8F20-1285B2F0DE29}">
      <dgm:prSet/>
      <dgm:spPr/>
      <dgm:t>
        <a:bodyPr/>
        <a:lstStyle/>
        <a:p>
          <a:endParaRPr lang="ru-RU"/>
        </a:p>
      </dgm:t>
    </dgm:pt>
    <dgm:pt modelId="{D3F9F9EB-3E81-437B-BE0F-9650005674D1}">
      <dgm:prSet phldrT="[Текст]"/>
      <dgm:spPr/>
      <dgm:t>
        <a:bodyPr/>
        <a:lstStyle/>
        <a:p>
          <a:pPr algn="just"/>
          <a:r>
            <a:rPr lang="ru-RU" dirty="0" smtClean="0"/>
            <a:t>ПП «Профессиональное развитие муниципальной службы»</a:t>
          </a:r>
          <a:endParaRPr lang="ru-RU" dirty="0"/>
        </a:p>
      </dgm:t>
    </dgm:pt>
    <dgm:pt modelId="{19C41BAC-1858-49D6-A428-BCBF5EC5162C}" type="parTrans" cxnId="{76A51D84-F5E3-49AF-A690-16F545F27F37}">
      <dgm:prSet/>
      <dgm:spPr/>
      <dgm:t>
        <a:bodyPr/>
        <a:lstStyle/>
        <a:p>
          <a:endParaRPr lang="ru-RU"/>
        </a:p>
      </dgm:t>
    </dgm:pt>
    <dgm:pt modelId="{0B9BADC0-8BDD-4221-AF8D-FF4E193A24AA}" type="sibTrans" cxnId="{76A51D84-F5E3-49AF-A690-16F545F27F37}">
      <dgm:prSet/>
      <dgm:spPr/>
      <dgm:t>
        <a:bodyPr/>
        <a:lstStyle/>
        <a:p>
          <a:endParaRPr lang="ru-RU"/>
        </a:p>
      </dgm:t>
    </dgm:pt>
    <dgm:pt modelId="{7CE3DF0E-217B-4A99-A493-62B97DD620F2}">
      <dgm:prSet phldrT="[Текст]"/>
      <dgm:spPr/>
      <dgm:t>
        <a:bodyPr/>
        <a:lstStyle/>
        <a:p>
          <a:r>
            <a:rPr lang="ru-RU" dirty="0" smtClean="0"/>
            <a:t>ПП «Улучшение условий охраны труда»</a:t>
          </a:r>
          <a:endParaRPr lang="ru-RU" dirty="0"/>
        </a:p>
      </dgm:t>
    </dgm:pt>
    <dgm:pt modelId="{3DB42646-943A-4296-9641-1D550771106A}" type="parTrans" cxnId="{79CE440A-8BF8-49E1-9A04-6A1450491D53}">
      <dgm:prSet/>
      <dgm:spPr/>
      <dgm:t>
        <a:bodyPr/>
        <a:lstStyle/>
        <a:p>
          <a:endParaRPr lang="ru-RU"/>
        </a:p>
      </dgm:t>
    </dgm:pt>
    <dgm:pt modelId="{BF33E6BE-E463-486D-B96B-722866BAAA91}" type="sibTrans" cxnId="{79CE440A-8BF8-49E1-9A04-6A1450491D53}">
      <dgm:prSet/>
      <dgm:spPr/>
      <dgm:t>
        <a:bodyPr/>
        <a:lstStyle/>
        <a:p>
          <a:endParaRPr lang="ru-RU"/>
        </a:p>
      </dgm:t>
    </dgm:pt>
    <dgm:pt modelId="{B0F2E8FD-E264-40DD-9038-C8062F7832CA}" type="pres">
      <dgm:prSet presAssocID="{930E6D87-ACE8-4F7D-942E-C860D7DF82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B9DD57-0F44-4296-9934-2BF88CFD53C5}" type="pres">
      <dgm:prSet presAssocID="{CAD50B9C-65D7-4490-9A8C-F7BC6F8AB994}" presName="composite" presStyleCnt="0"/>
      <dgm:spPr/>
    </dgm:pt>
    <dgm:pt modelId="{AED4AAFE-91CA-4ECF-80A1-F1E57A21457C}" type="pres">
      <dgm:prSet presAssocID="{CAD50B9C-65D7-4490-9A8C-F7BC6F8AB994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F97A2-3C89-4CD2-AB93-681C0BC1C238}" type="pres">
      <dgm:prSet presAssocID="{CAD50B9C-65D7-4490-9A8C-F7BC6F8AB994}" presName="rect2" presStyleLbl="fgImgPlace1" presStyleIdx="0" presStyleCnt="3" custLinFactNeighborY="-203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98D05D8-54A9-4BF5-B210-295485E6B5CD}" type="pres">
      <dgm:prSet presAssocID="{7EE514AC-042F-4E02-A162-4458FCA8C4D1}" presName="sibTrans" presStyleCnt="0"/>
      <dgm:spPr/>
    </dgm:pt>
    <dgm:pt modelId="{5CD35699-842E-4FEF-A663-B02DA9E94678}" type="pres">
      <dgm:prSet presAssocID="{D3F9F9EB-3E81-437B-BE0F-9650005674D1}" presName="composite" presStyleCnt="0"/>
      <dgm:spPr/>
    </dgm:pt>
    <dgm:pt modelId="{2F6BCC68-0196-4771-A6E3-BE322BACC544}" type="pres">
      <dgm:prSet presAssocID="{D3F9F9EB-3E81-437B-BE0F-9650005674D1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FDC4A-9BEE-4B46-AB01-8A7E716FD18D}" type="pres">
      <dgm:prSet presAssocID="{D3F9F9EB-3E81-437B-BE0F-9650005674D1}" presName="rect2" presStyleLbl="fgImgPlace1" presStyleIdx="1" presStyleCnt="3" custLinFactNeighborY="-17637"/>
      <dgm:spPr/>
      <dgm:t>
        <a:bodyPr/>
        <a:lstStyle/>
        <a:p>
          <a:endParaRPr lang="ru-RU"/>
        </a:p>
      </dgm:t>
    </dgm:pt>
    <dgm:pt modelId="{E6107F86-35DD-422D-A86F-61B31F6EA75D}" type="pres">
      <dgm:prSet presAssocID="{0B9BADC0-8BDD-4221-AF8D-FF4E193A24AA}" presName="sibTrans" presStyleCnt="0"/>
      <dgm:spPr/>
    </dgm:pt>
    <dgm:pt modelId="{542595C7-FF56-47BE-92DE-28C45B1FE9DF}" type="pres">
      <dgm:prSet presAssocID="{7CE3DF0E-217B-4A99-A493-62B97DD620F2}" presName="composite" presStyleCnt="0"/>
      <dgm:spPr/>
    </dgm:pt>
    <dgm:pt modelId="{BD755842-F652-4AC7-A372-2EF086B180A7}" type="pres">
      <dgm:prSet presAssocID="{7CE3DF0E-217B-4A99-A493-62B97DD620F2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C2BB5-3E3E-4F3C-A396-457836D43C45}" type="pres">
      <dgm:prSet presAssocID="{7CE3DF0E-217B-4A99-A493-62B97DD620F2}" presName="rect2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97CFDDE0-A9D9-401C-8F20-1285B2F0DE29}" srcId="{930E6D87-ACE8-4F7D-942E-C860D7DF8291}" destId="{CAD50B9C-65D7-4490-9A8C-F7BC6F8AB994}" srcOrd="0" destOrd="0" parTransId="{84C71AF8-A23A-434E-AEF6-9BB88477D98D}" sibTransId="{7EE514AC-042F-4E02-A162-4458FCA8C4D1}"/>
    <dgm:cxn modelId="{76A51D84-F5E3-49AF-A690-16F545F27F37}" srcId="{930E6D87-ACE8-4F7D-942E-C860D7DF8291}" destId="{D3F9F9EB-3E81-437B-BE0F-9650005674D1}" srcOrd="1" destOrd="0" parTransId="{19C41BAC-1858-49D6-A428-BCBF5EC5162C}" sibTransId="{0B9BADC0-8BDD-4221-AF8D-FF4E193A24AA}"/>
    <dgm:cxn modelId="{C4CD166F-E1B2-454A-9E6C-00A0A4FB1B96}" type="presOf" srcId="{CAD50B9C-65D7-4490-9A8C-F7BC6F8AB994}" destId="{AED4AAFE-91CA-4ECF-80A1-F1E57A21457C}" srcOrd="0" destOrd="0" presId="urn:microsoft.com/office/officeart/2008/layout/PictureStrips"/>
    <dgm:cxn modelId="{2DC699B9-F7A8-4788-B1EB-D9397ECAD43F}" type="presOf" srcId="{D3F9F9EB-3E81-437B-BE0F-9650005674D1}" destId="{2F6BCC68-0196-4771-A6E3-BE322BACC544}" srcOrd="0" destOrd="0" presId="urn:microsoft.com/office/officeart/2008/layout/PictureStrips"/>
    <dgm:cxn modelId="{850E2AA3-1267-45FC-AF2A-CBC1B2B30FF5}" type="presOf" srcId="{930E6D87-ACE8-4F7D-942E-C860D7DF8291}" destId="{B0F2E8FD-E264-40DD-9038-C8062F7832CA}" srcOrd="0" destOrd="0" presId="urn:microsoft.com/office/officeart/2008/layout/PictureStrips"/>
    <dgm:cxn modelId="{2E52B27A-5ABF-46E3-A39A-A0AC6AA08454}" type="presOf" srcId="{7CE3DF0E-217B-4A99-A493-62B97DD620F2}" destId="{BD755842-F652-4AC7-A372-2EF086B180A7}" srcOrd="0" destOrd="0" presId="urn:microsoft.com/office/officeart/2008/layout/PictureStrips"/>
    <dgm:cxn modelId="{79CE440A-8BF8-49E1-9A04-6A1450491D53}" srcId="{930E6D87-ACE8-4F7D-942E-C860D7DF8291}" destId="{7CE3DF0E-217B-4A99-A493-62B97DD620F2}" srcOrd="2" destOrd="0" parTransId="{3DB42646-943A-4296-9641-1D550771106A}" sibTransId="{BF33E6BE-E463-486D-B96B-722866BAAA91}"/>
    <dgm:cxn modelId="{BABCB9EB-EC8B-431F-87E0-EC3DD67AF366}" type="presParOf" srcId="{B0F2E8FD-E264-40DD-9038-C8062F7832CA}" destId="{00B9DD57-0F44-4296-9934-2BF88CFD53C5}" srcOrd="0" destOrd="0" presId="urn:microsoft.com/office/officeart/2008/layout/PictureStrips"/>
    <dgm:cxn modelId="{5C282E60-422A-4AE6-97E2-7CDE6ECA60C7}" type="presParOf" srcId="{00B9DD57-0F44-4296-9934-2BF88CFD53C5}" destId="{AED4AAFE-91CA-4ECF-80A1-F1E57A21457C}" srcOrd="0" destOrd="0" presId="urn:microsoft.com/office/officeart/2008/layout/PictureStrips"/>
    <dgm:cxn modelId="{73D36FFC-5FA1-4DDA-B2E3-B90407B49EA9}" type="presParOf" srcId="{00B9DD57-0F44-4296-9934-2BF88CFD53C5}" destId="{ED0F97A2-3C89-4CD2-AB93-681C0BC1C238}" srcOrd="1" destOrd="0" presId="urn:microsoft.com/office/officeart/2008/layout/PictureStrips"/>
    <dgm:cxn modelId="{A99FD08A-7625-40ED-BC47-8989AAD92329}" type="presParOf" srcId="{B0F2E8FD-E264-40DD-9038-C8062F7832CA}" destId="{898D05D8-54A9-4BF5-B210-295485E6B5CD}" srcOrd="1" destOrd="0" presId="urn:microsoft.com/office/officeart/2008/layout/PictureStrips"/>
    <dgm:cxn modelId="{1BB86035-6006-4367-B347-6427DC74A467}" type="presParOf" srcId="{B0F2E8FD-E264-40DD-9038-C8062F7832CA}" destId="{5CD35699-842E-4FEF-A663-B02DA9E94678}" srcOrd="2" destOrd="0" presId="urn:microsoft.com/office/officeart/2008/layout/PictureStrips"/>
    <dgm:cxn modelId="{1E5B111B-3417-4B23-86BC-199BA5D43549}" type="presParOf" srcId="{5CD35699-842E-4FEF-A663-B02DA9E94678}" destId="{2F6BCC68-0196-4771-A6E3-BE322BACC544}" srcOrd="0" destOrd="0" presId="urn:microsoft.com/office/officeart/2008/layout/PictureStrips"/>
    <dgm:cxn modelId="{250637F4-4B73-4E72-AF78-CEE6281F56B1}" type="presParOf" srcId="{5CD35699-842E-4FEF-A663-B02DA9E94678}" destId="{06BFDC4A-9BEE-4B46-AB01-8A7E716FD18D}" srcOrd="1" destOrd="0" presId="urn:microsoft.com/office/officeart/2008/layout/PictureStrips"/>
    <dgm:cxn modelId="{F5CA68C5-AD9C-43B9-A737-02A42BD76B44}" type="presParOf" srcId="{B0F2E8FD-E264-40DD-9038-C8062F7832CA}" destId="{E6107F86-35DD-422D-A86F-61B31F6EA75D}" srcOrd="3" destOrd="0" presId="urn:microsoft.com/office/officeart/2008/layout/PictureStrips"/>
    <dgm:cxn modelId="{CB32D334-2D59-4BF0-ABB0-D44FF8F6F6C9}" type="presParOf" srcId="{B0F2E8FD-E264-40DD-9038-C8062F7832CA}" destId="{542595C7-FF56-47BE-92DE-28C45B1FE9DF}" srcOrd="4" destOrd="0" presId="urn:microsoft.com/office/officeart/2008/layout/PictureStrips"/>
    <dgm:cxn modelId="{A8EF465D-B9EA-4A83-B3AC-7AF52DAB74E6}" type="presParOf" srcId="{542595C7-FF56-47BE-92DE-28C45B1FE9DF}" destId="{BD755842-F652-4AC7-A372-2EF086B180A7}" srcOrd="0" destOrd="0" presId="urn:microsoft.com/office/officeart/2008/layout/PictureStrips"/>
    <dgm:cxn modelId="{218782E2-6E84-4CD4-8A87-4D73AA93C526}" type="presParOf" srcId="{542595C7-FF56-47BE-92DE-28C45B1FE9DF}" destId="{4ABC2BB5-3E3E-4F3C-A396-457836D43C4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0E6D87-ACE8-4F7D-942E-C860D7DF829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D50B9C-65D7-4490-9A8C-F7BC6F8AB994}">
      <dgm:prSet phldrT="[Текст]" custT="1"/>
      <dgm:spPr/>
      <dgm:t>
        <a:bodyPr/>
        <a:lstStyle/>
        <a:p>
          <a:pPr algn="just"/>
          <a:r>
            <a:rPr lang="ru-RU" sz="1200" dirty="0" smtClean="0"/>
            <a:t>ПП «О мерах по противодействию терроризму и экстремизму»</a:t>
          </a:r>
          <a:endParaRPr lang="ru-RU" sz="1200" dirty="0"/>
        </a:p>
      </dgm:t>
    </dgm:pt>
    <dgm:pt modelId="{84C71AF8-A23A-434E-AEF6-9BB88477D98D}" type="parTrans" cxnId="{97CFDDE0-A9D9-401C-8F20-1285B2F0DE29}">
      <dgm:prSet/>
      <dgm:spPr/>
      <dgm:t>
        <a:bodyPr/>
        <a:lstStyle/>
        <a:p>
          <a:endParaRPr lang="ru-RU" sz="1200"/>
        </a:p>
      </dgm:t>
    </dgm:pt>
    <dgm:pt modelId="{7EE514AC-042F-4E02-A162-4458FCA8C4D1}" type="sibTrans" cxnId="{97CFDDE0-A9D9-401C-8F20-1285B2F0DE29}">
      <dgm:prSet/>
      <dgm:spPr/>
      <dgm:t>
        <a:bodyPr/>
        <a:lstStyle/>
        <a:p>
          <a:endParaRPr lang="ru-RU" sz="1200"/>
        </a:p>
      </dgm:t>
    </dgm:pt>
    <dgm:pt modelId="{C99A933A-F766-4FCB-9146-1D59559B8A6D}">
      <dgm:prSet phldrT="[Текст]" custT="1"/>
      <dgm:spPr/>
      <dgm:t>
        <a:bodyPr/>
        <a:lstStyle/>
        <a:p>
          <a:pPr algn="just"/>
          <a:r>
            <a:rPr lang="ru-RU" sz="1200" dirty="0" smtClean="0"/>
            <a:t>ПП «Защита населения и территорий Бейского района от чрезвычайных ситуаций, обеспечение пожарной безопасности и безопасности людей на водных объектах»</a:t>
          </a:r>
          <a:endParaRPr lang="ru-RU" sz="1200" dirty="0"/>
        </a:p>
      </dgm:t>
    </dgm:pt>
    <dgm:pt modelId="{1FC9FAAD-3949-434A-8A59-84D428756DA2}" type="parTrans" cxnId="{91D3A906-1F8A-493F-B067-CE1A601B140F}">
      <dgm:prSet/>
      <dgm:spPr/>
      <dgm:t>
        <a:bodyPr/>
        <a:lstStyle/>
        <a:p>
          <a:endParaRPr lang="ru-RU" sz="1200"/>
        </a:p>
      </dgm:t>
    </dgm:pt>
    <dgm:pt modelId="{F229A83B-0D05-4374-9539-6C94C7822E39}" type="sibTrans" cxnId="{91D3A906-1F8A-493F-B067-CE1A601B140F}">
      <dgm:prSet/>
      <dgm:spPr/>
      <dgm:t>
        <a:bodyPr/>
        <a:lstStyle/>
        <a:p>
          <a:endParaRPr lang="ru-RU" sz="1200"/>
        </a:p>
      </dgm:t>
    </dgm:pt>
    <dgm:pt modelId="{B0F2E8FD-E264-40DD-9038-C8062F7832CA}" type="pres">
      <dgm:prSet presAssocID="{930E6D87-ACE8-4F7D-942E-C860D7DF82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B9DD57-0F44-4296-9934-2BF88CFD53C5}" type="pres">
      <dgm:prSet presAssocID="{CAD50B9C-65D7-4490-9A8C-F7BC6F8AB994}" presName="composite" presStyleCnt="0"/>
      <dgm:spPr/>
    </dgm:pt>
    <dgm:pt modelId="{AED4AAFE-91CA-4ECF-80A1-F1E57A21457C}" type="pres">
      <dgm:prSet presAssocID="{CAD50B9C-65D7-4490-9A8C-F7BC6F8AB994}" presName="rect1" presStyleLbl="trAlignAcc1" presStyleIdx="0" presStyleCnt="2" custScaleY="50990" custLinFactNeighborX="528" custLinFactNeighborY="-35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F97A2-3C89-4CD2-AB93-681C0BC1C238}" type="pres">
      <dgm:prSet presAssocID="{CAD50B9C-65D7-4490-9A8C-F7BC6F8AB994}" presName="rect2" presStyleLbl="fgImgPlace1" presStyleIdx="0" presStyleCnt="2" custScaleY="81306" custLinFactNeighborX="-5396" custLinFactNeighborY="-5553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98D05D8-54A9-4BF5-B210-295485E6B5CD}" type="pres">
      <dgm:prSet presAssocID="{7EE514AC-042F-4E02-A162-4458FCA8C4D1}" presName="sibTrans" presStyleCnt="0"/>
      <dgm:spPr/>
    </dgm:pt>
    <dgm:pt modelId="{88AEC713-CFD3-4553-8739-5C8CB37AF3FC}" type="pres">
      <dgm:prSet presAssocID="{C99A933A-F766-4FCB-9146-1D59559B8A6D}" presName="composite" presStyleCnt="0"/>
      <dgm:spPr/>
    </dgm:pt>
    <dgm:pt modelId="{CCDD7CA0-9505-4EB0-A5AE-3CAC53CADD42}" type="pres">
      <dgm:prSet presAssocID="{C99A933A-F766-4FCB-9146-1D59559B8A6D}" presName="rect1" presStyleLbl="trAlignAcc1" presStyleIdx="1" presStyleCnt="2" custScaleY="93946" custLinFactNeighborX="845" custLinFactNeighborY="14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14444-E248-44BF-87E3-4CBD8950EA83}" type="pres">
      <dgm:prSet presAssocID="{C99A933A-F766-4FCB-9146-1D59559B8A6D}" presName="rect2" presStyleLbl="fgImgPlace1" presStyleIdx="1" presStyleCnt="2" custScaleX="126639" custScaleY="102643" custLinFactNeighborX="9033" custLinFactNeighborY="62072"/>
      <dgm:spPr/>
    </dgm:pt>
  </dgm:ptLst>
  <dgm:cxnLst>
    <dgm:cxn modelId="{9B4F492F-2D6F-4D52-9BB3-C735790BB8DA}" type="presOf" srcId="{C99A933A-F766-4FCB-9146-1D59559B8A6D}" destId="{CCDD7CA0-9505-4EB0-A5AE-3CAC53CADD42}" srcOrd="0" destOrd="0" presId="urn:microsoft.com/office/officeart/2008/layout/PictureStrips"/>
    <dgm:cxn modelId="{97CFDDE0-A9D9-401C-8F20-1285B2F0DE29}" srcId="{930E6D87-ACE8-4F7D-942E-C860D7DF8291}" destId="{CAD50B9C-65D7-4490-9A8C-F7BC6F8AB994}" srcOrd="0" destOrd="0" parTransId="{84C71AF8-A23A-434E-AEF6-9BB88477D98D}" sibTransId="{7EE514AC-042F-4E02-A162-4458FCA8C4D1}"/>
    <dgm:cxn modelId="{552341F0-4E5C-4AAD-B680-9252D0C8E4FF}" type="presOf" srcId="{CAD50B9C-65D7-4490-9A8C-F7BC6F8AB994}" destId="{AED4AAFE-91CA-4ECF-80A1-F1E57A21457C}" srcOrd="0" destOrd="0" presId="urn:microsoft.com/office/officeart/2008/layout/PictureStrips"/>
    <dgm:cxn modelId="{B0DE5C3A-A660-4649-A35D-E62B78A6BFF9}" type="presOf" srcId="{930E6D87-ACE8-4F7D-942E-C860D7DF8291}" destId="{B0F2E8FD-E264-40DD-9038-C8062F7832CA}" srcOrd="0" destOrd="0" presId="urn:microsoft.com/office/officeart/2008/layout/PictureStrips"/>
    <dgm:cxn modelId="{91D3A906-1F8A-493F-B067-CE1A601B140F}" srcId="{930E6D87-ACE8-4F7D-942E-C860D7DF8291}" destId="{C99A933A-F766-4FCB-9146-1D59559B8A6D}" srcOrd="1" destOrd="0" parTransId="{1FC9FAAD-3949-434A-8A59-84D428756DA2}" sibTransId="{F229A83B-0D05-4374-9539-6C94C7822E39}"/>
    <dgm:cxn modelId="{C62FB049-D45D-4343-9FE7-0BCD6930974F}" type="presParOf" srcId="{B0F2E8FD-E264-40DD-9038-C8062F7832CA}" destId="{00B9DD57-0F44-4296-9934-2BF88CFD53C5}" srcOrd="0" destOrd="0" presId="urn:microsoft.com/office/officeart/2008/layout/PictureStrips"/>
    <dgm:cxn modelId="{02B54104-9C30-4225-8792-8B20A30B54D3}" type="presParOf" srcId="{00B9DD57-0F44-4296-9934-2BF88CFD53C5}" destId="{AED4AAFE-91CA-4ECF-80A1-F1E57A21457C}" srcOrd="0" destOrd="0" presId="urn:microsoft.com/office/officeart/2008/layout/PictureStrips"/>
    <dgm:cxn modelId="{AF33E5D7-FF75-4A79-86CA-465DBF7868AD}" type="presParOf" srcId="{00B9DD57-0F44-4296-9934-2BF88CFD53C5}" destId="{ED0F97A2-3C89-4CD2-AB93-681C0BC1C238}" srcOrd="1" destOrd="0" presId="urn:microsoft.com/office/officeart/2008/layout/PictureStrips"/>
    <dgm:cxn modelId="{F48F09A5-05D8-4083-A402-A299E5FEE575}" type="presParOf" srcId="{B0F2E8FD-E264-40DD-9038-C8062F7832CA}" destId="{898D05D8-54A9-4BF5-B210-295485E6B5CD}" srcOrd="1" destOrd="0" presId="urn:microsoft.com/office/officeart/2008/layout/PictureStrips"/>
    <dgm:cxn modelId="{B7D7C38F-9ED6-4582-B138-F8335B6AC30D}" type="presParOf" srcId="{B0F2E8FD-E264-40DD-9038-C8062F7832CA}" destId="{88AEC713-CFD3-4553-8739-5C8CB37AF3FC}" srcOrd="2" destOrd="0" presId="urn:microsoft.com/office/officeart/2008/layout/PictureStrips"/>
    <dgm:cxn modelId="{1DC061E5-60DE-4C55-9474-EEB2D4A058FB}" type="presParOf" srcId="{88AEC713-CFD3-4553-8739-5C8CB37AF3FC}" destId="{CCDD7CA0-9505-4EB0-A5AE-3CAC53CADD42}" srcOrd="0" destOrd="0" presId="urn:microsoft.com/office/officeart/2008/layout/PictureStrips"/>
    <dgm:cxn modelId="{12F158D1-8220-46DF-B708-BC7B8D1A458F}" type="presParOf" srcId="{88AEC713-CFD3-4553-8739-5C8CB37AF3FC}" destId="{99414444-E248-44BF-87E3-4CBD8950EA8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5C307-F39D-4024-8CE7-2BC741D34B6E}">
      <dsp:nvSpPr>
        <dsp:cNvPr id="0" name=""/>
        <dsp:cNvSpPr/>
      </dsp:nvSpPr>
      <dsp:spPr>
        <a:xfrm>
          <a:off x="993159" y="91557"/>
          <a:ext cx="719997" cy="21600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2020 год</a:t>
          </a:r>
          <a:endParaRPr lang="ru-RU" sz="900" kern="1200" dirty="0"/>
        </a:p>
      </dsp:txBody>
      <dsp:txXfrm>
        <a:off x="999485" y="97883"/>
        <a:ext cx="707345" cy="203349"/>
      </dsp:txXfrm>
    </dsp:sp>
    <dsp:sp modelId="{99B0A30F-C72B-4468-B710-3DD85FBE33E2}">
      <dsp:nvSpPr>
        <dsp:cNvPr id="0" name=""/>
        <dsp:cNvSpPr/>
      </dsp:nvSpPr>
      <dsp:spPr>
        <a:xfrm>
          <a:off x="2030862" y="91557"/>
          <a:ext cx="719997" cy="21600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2021</a:t>
          </a:r>
          <a:r>
            <a:rPr lang="ru-RU" sz="1000" kern="1200" dirty="0" smtClean="0"/>
            <a:t> год</a:t>
          </a:r>
          <a:endParaRPr lang="ru-RU" sz="1000" kern="1200" dirty="0"/>
        </a:p>
      </dsp:txBody>
      <dsp:txXfrm>
        <a:off x="2037188" y="97883"/>
        <a:ext cx="707345" cy="203349"/>
      </dsp:txXfrm>
    </dsp:sp>
    <dsp:sp modelId="{76F7CB32-66B9-49B4-98E6-60275F1F216C}">
      <dsp:nvSpPr>
        <dsp:cNvPr id="0" name=""/>
        <dsp:cNvSpPr/>
      </dsp:nvSpPr>
      <dsp:spPr>
        <a:xfrm>
          <a:off x="1722340" y="1696245"/>
          <a:ext cx="299337" cy="299337"/>
        </a:xfrm>
        <a:prstGeom prst="triangle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>
              <a:lumMod val="50000"/>
              <a:lumOff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7AFBE-7399-49A7-A085-657C9CE84240}">
      <dsp:nvSpPr>
        <dsp:cNvPr id="0" name=""/>
        <dsp:cNvSpPr/>
      </dsp:nvSpPr>
      <dsp:spPr>
        <a:xfrm rot="240000">
          <a:off x="973722" y="1567976"/>
          <a:ext cx="1796573" cy="125628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>
              <a:lumMod val="50000"/>
              <a:lumOff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C47C1-6304-4F40-9E29-CFD568EB4533}">
      <dsp:nvSpPr>
        <dsp:cNvPr id="0" name=""/>
        <dsp:cNvSpPr/>
      </dsp:nvSpPr>
      <dsp:spPr>
        <a:xfrm rot="240000">
          <a:off x="2012758" y="1125671"/>
          <a:ext cx="796117" cy="52046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124,2 </a:t>
          </a:r>
          <a:r>
            <a:rPr lang="ru-RU" sz="1000" kern="1200" dirty="0" err="1" smtClean="0"/>
            <a:t>млн.руб</a:t>
          </a:r>
          <a:r>
            <a:rPr lang="ru-RU" sz="1000" kern="1200" dirty="0" smtClean="0"/>
            <a:t>.</a:t>
          </a:r>
          <a:endParaRPr lang="ru-RU" sz="1000" kern="1200" dirty="0"/>
        </a:p>
      </dsp:txBody>
      <dsp:txXfrm>
        <a:off x="2038165" y="1151078"/>
        <a:ext cx="745303" cy="469647"/>
      </dsp:txXfrm>
    </dsp:sp>
    <dsp:sp modelId="{51FD0392-F159-4CA4-A9FF-E0D82535EFB3}">
      <dsp:nvSpPr>
        <dsp:cNvPr id="0" name=""/>
        <dsp:cNvSpPr/>
      </dsp:nvSpPr>
      <dsp:spPr>
        <a:xfrm rot="240000">
          <a:off x="2048799" y="734478"/>
          <a:ext cx="794799" cy="33541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+1,9 </a:t>
          </a:r>
          <a:r>
            <a:rPr lang="ru-RU" sz="1000" b="1" kern="1200" dirty="0" err="1" smtClean="0"/>
            <a:t>млн.руб</a:t>
          </a:r>
          <a:r>
            <a:rPr lang="ru-RU" sz="1000" b="1" kern="1200" dirty="0" smtClean="0"/>
            <a:t>.</a:t>
          </a:r>
          <a:endParaRPr lang="ru-RU" sz="1000" b="1" kern="1200" dirty="0"/>
        </a:p>
      </dsp:txBody>
      <dsp:txXfrm>
        <a:off x="2065173" y="750852"/>
        <a:ext cx="762051" cy="302665"/>
      </dsp:txXfrm>
    </dsp:sp>
    <dsp:sp modelId="{31DD2160-16C7-4A52-B43F-80A7DE7B14BA}">
      <dsp:nvSpPr>
        <dsp:cNvPr id="0" name=""/>
        <dsp:cNvSpPr/>
      </dsp:nvSpPr>
      <dsp:spPr>
        <a:xfrm rot="240000">
          <a:off x="1001928" y="1033829"/>
          <a:ext cx="793808" cy="52062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122,3 </a:t>
          </a:r>
          <a:r>
            <a:rPr lang="ru-RU" sz="1000" kern="1200" dirty="0" err="1" smtClean="0"/>
            <a:t>мнл.руб</a:t>
          </a:r>
          <a:r>
            <a:rPr lang="ru-RU" sz="1000" kern="1200" dirty="0" smtClean="0"/>
            <a:t>.</a:t>
          </a:r>
          <a:endParaRPr lang="ru-RU" sz="1000" kern="1200" dirty="0"/>
        </a:p>
      </dsp:txBody>
      <dsp:txXfrm>
        <a:off x="1027343" y="1059244"/>
        <a:ext cx="742978" cy="4697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76F5B-7CEC-4697-A4A5-3F74932B1F65}">
      <dsp:nvSpPr>
        <dsp:cNvPr id="0" name=""/>
        <dsp:cNvSpPr/>
      </dsp:nvSpPr>
      <dsp:spPr>
        <a:xfrm>
          <a:off x="717503" y="133"/>
          <a:ext cx="8211361" cy="253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ПП «Старшее поколение» - 6095,6т.р.</a:t>
          </a:r>
          <a:endParaRPr lang="ru-RU" sz="1300" b="1" kern="1200" dirty="0"/>
        </a:p>
      </dsp:txBody>
      <dsp:txXfrm>
        <a:off x="717503" y="133"/>
        <a:ext cx="8211361" cy="253998"/>
      </dsp:txXfrm>
    </dsp:sp>
    <dsp:sp modelId="{CFB2970A-8AB3-4E42-A946-899676A2385B}">
      <dsp:nvSpPr>
        <dsp:cNvPr id="0" name=""/>
        <dsp:cNvSpPr/>
      </dsp:nvSpPr>
      <dsp:spPr>
        <a:xfrm>
          <a:off x="477478" y="254132"/>
          <a:ext cx="653793" cy="517405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E4F94F-A358-473A-975D-F61194243EE2}">
      <dsp:nvSpPr>
        <dsp:cNvPr id="0" name=""/>
        <dsp:cNvSpPr/>
      </dsp:nvSpPr>
      <dsp:spPr>
        <a:xfrm>
          <a:off x="2162973" y="254132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121467"/>
                <a:satOff val="592"/>
                <a:lumOff val="-278"/>
                <a:alphaOff val="0"/>
                <a:satMod val="103000"/>
                <a:lumMod val="118000"/>
              </a:schemeClr>
            </a:gs>
            <a:gs pos="50000">
              <a:schemeClr val="accent4">
                <a:hueOff val="-121467"/>
                <a:satOff val="592"/>
                <a:lumOff val="-278"/>
                <a:alphaOff val="0"/>
                <a:satMod val="89000"/>
                <a:lumMod val="91000"/>
              </a:schemeClr>
            </a:gs>
            <a:gs pos="100000">
              <a:schemeClr val="accent4">
                <a:hueOff val="-121467"/>
                <a:satOff val="592"/>
                <a:lumOff val="-278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121467"/>
              <a:satOff val="592"/>
              <a:lumOff val="-27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4FD424-59E2-40D0-922C-4C7CF77FACE6}">
      <dsp:nvSpPr>
        <dsp:cNvPr id="0" name=""/>
        <dsp:cNvSpPr/>
      </dsp:nvSpPr>
      <dsp:spPr>
        <a:xfrm>
          <a:off x="969402" y="254132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242934"/>
                <a:satOff val="1185"/>
                <a:lumOff val="-556"/>
                <a:alphaOff val="0"/>
                <a:satMod val="103000"/>
                <a:lumMod val="118000"/>
              </a:schemeClr>
            </a:gs>
            <a:gs pos="50000">
              <a:schemeClr val="accent4">
                <a:hueOff val="-242934"/>
                <a:satOff val="1185"/>
                <a:lumOff val="-556"/>
                <a:alphaOff val="0"/>
                <a:satMod val="89000"/>
                <a:lumMod val="91000"/>
              </a:schemeClr>
            </a:gs>
            <a:gs pos="100000">
              <a:schemeClr val="accent4">
                <a:hueOff val="-242934"/>
                <a:satOff val="1185"/>
                <a:lumOff val="-556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242934"/>
              <a:satOff val="1185"/>
              <a:lumOff val="-55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EE166-4AFF-45F3-B45D-5BE82A537012}">
      <dsp:nvSpPr>
        <dsp:cNvPr id="0" name=""/>
        <dsp:cNvSpPr/>
      </dsp:nvSpPr>
      <dsp:spPr>
        <a:xfrm>
          <a:off x="2563097" y="254132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364401"/>
                <a:satOff val="1777"/>
                <a:lumOff val="-834"/>
                <a:alphaOff val="0"/>
                <a:satMod val="103000"/>
                <a:lumMod val="118000"/>
              </a:schemeClr>
            </a:gs>
            <a:gs pos="50000">
              <a:schemeClr val="accent4">
                <a:hueOff val="-364401"/>
                <a:satOff val="1777"/>
                <a:lumOff val="-834"/>
                <a:alphaOff val="0"/>
                <a:satMod val="89000"/>
                <a:lumMod val="91000"/>
              </a:schemeClr>
            </a:gs>
            <a:gs pos="100000">
              <a:schemeClr val="accent4">
                <a:hueOff val="-364401"/>
                <a:satOff val="1777"/>
                <a:lumOff val="-834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364401"/>
              <a:satOff val="1777"/>
              <a:lumOff val="-83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CB0967-42C0-4EE2-AE62-45C0EBB2220B}">
      <dsp:nvSpPr>
        <dsp:cNvPr id="0" name=""/>
        <dsp:cNvSpPr/>
      </dsp:nvSpPr>
      <dsp:spPr>
        <a:xfrm>
          <a:off x="1381784" y="254132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485868"/>
                <a:satOff val="2369"/>
                <a:lumOff val="-1112"/>
                <a:alphaOff val="0"/>
                <a:satMod val="103000"/>
                <a:lumMod val="118000"/>
              </a:schemeClr>
            </a:gs>
            <a:gs pos="50000">
              <a:schemeClr val="accent4">
                <a:hueOff val="-485868"/>
                <a:satOff val="2369"/>
                <a:lumOff val="-1112"/>
                <a:alphaOff val="0"/>
                <a:satMod val="89000"/>
                <a:lumMod val="91000"/>
              </a:schemeClr>
            </a:gs>
            <a:gs pos="100000">
              <a:schemeClr val="accent4">
                <a:hueOff val="-485868"/>
                <a:satOff val="2369"/>
                <a:lumOff val="-1112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485868"/>
              <a:satOff val="2369"/>
              <a:lumOff val="-111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5CC4DD-2503-4A63-95D7-04837BBE7992}">
      <dsp:nvSpPr>
        <dsp:cNvPr id="0" name=""/>
        <dsp:cNvSpPr/>
      </dsp:nvSpPr>
      <dsp:spPr>
        <a:xfrm>
          <a:off x="1789009" y="254132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607335"/>
                <a:satOff val="2962"/>
                <a:lumOff val="-1390"/>
                <a:alphaOff val="0"/>
                <a:satMod val="103000"/>
                <a:lumMod val="118000"/>
              </a:schemeClr>
            </a:gs>
            <a:gs pos="50000">
              <a:schemeClr val="accent4">
                <a:hueOff val="-607335"/>
                <a:satOff val="2962"/>
                <a:lumOff val="-1390"/>
                <a:alphaOff val="0"/>
                <a:satMod val="89000"/>
                <a:lumMod val="91000"/>
              </a:schemeClr>
            </a:gs>
            <a:gs pos="100000">
              <a:schemeClr val="accent4">
                <a:hueOff val="-607335"/>
                <a:satOff val="2962"/>
                <a:lumOff val="-1390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607335"/>
              <a:satOff val="2962"/>
              <a:lumOff val="-139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712FBC-7845-4CEC-B215-E8108ED75B00}">
      <dsp:nvSpPr>
        <dsp:cNvPr id="0" name=""/>
        <dsp:cNvSpPr/>
      </dsp:nvSpPr>
      <dsp:spPr>
        <a:xfrm>
          <a:off x="8429899" y="254132"/>
          <a:ext cx="653793" cy="517405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4">
              <a:hueOff val="-728802"/>
              <a:satOff val="3554"/>
              <a:lumOff val="-166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279C33-9E92-424C-8819-DD54089D7466}">
      <dsp:nvSpPr>
        <dsp:cNvPr id="0" name=""/>
        <dsp:cNvSpPr/>
      </dsp:nvSpPr>
      <dsp:spPr>
        <a:xfrm>
          <a:off x="574698" y="305872"/>
          <a:ext cx="8233822" cy="4139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выплаты почетным гражданам района, доплаты к пенсиям муниципальных служащих, мероприятия ко Дню Победы, чествование ветеранов</a:t>
          </a:r>
          <a:endParaRPr lang="ru-RU" sz="11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4698" y="305872"/>
        <a:ext cx="8233822" cy="413924"/>
      </dsp:txXfrm>
    </dsp:sp>
    <dsp:sp modelId="{5813E3B1-F593-4D22-AD4A-51CB85B3A4D8}">
      <dsp:nvSpPr>
        <dsp:cNvPr id="0" name=""/>
        <dsp:cNvSpPr/>
      </dsp:nvSpPr>
      <dsp:spPr>
        <a:xfrm>
          <a:off x="718425" y="810452"/>
          <a:ext cx="8211361" cy="253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ПП «Молодежь Бейского района» – 121,6 т.р.</a:t>
          </a:r>
          <a:endParaRPr lang="ru-RU" sz="1300" b="1" kern="1200" dirty="0"/>
        </a:p>
      </dsp:txBody>
      <dsp:txXfrm>
        <a:off x="718425" y="810452"/>
        <a:ext cx="8211361" cy="253998"/>
      </dsp:txXfrm>
    </dsp:sp>
    <dsp:sp modelId="{69DE341D-BF5B-475A-A5A4-22340F1F416B}">
      <dsp:nvSpPr>
        <dsp:cNvPr id="0" name=""/>
        <dsp:cNvSpPr/>
      </dsp:nvSpPr>
      <dsp:spPr>
        <a:xfrm>
          <a:off x="492186" y="1064451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850269"/>
                <a:satOff val="4146"/>
                <a:lumOff val="-1947"/>
                <a:alphaOff val="0"/>
                <a:satMod val="103000"/>
                <a:lumMod val="118000"/>
              </a:schemeClr>
            </a:gs>
            <a:gs pos="50000">
              <a:schemeClr val="accent4">
                <a:hueOff val="-850269"/>
                <a:satOff val="4146"/>
                <a:lumOff val="-1947"/>
                <a:alphaOff val="0"/>
                <a:satMod val="89000"/>
                <a:lumMod val="91000"/>
              </a:schemeClr>
            </a:gs>
            <a:gs pos="100000">
              <a:schemeClr val="accent4">
                <a:hueOff val="-850269"/>
                <a:satOff val="4146"/>
                <a:lumOff val="-1947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850269"/>
              <a:satOff val="4146"/>
              <a:lumOff val="-194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E2832B-3A5D-460F-B9F9-68D04867A94B}">
      <dsp:nvSpPr>
        <dsp:cNvPr id="0" name=""/>
        <dsp:cNvSpPr/>
      </dsp:nvSpPr>
      <dsp:spPr>
        <a:xfrm>
          <a:off x="2592231" y="1064451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971736"/>
                <a:satOff val="4738"/>
                <a:lumOff val="-2225"/>
                <a:alphaOff val="0"/>
                <a:satMod val="103000"/>
                <a:lumMod val="118000"/>
              </a:schemeClr>
            </a:gs>
            <a:gs pos="50000">
              <a:schemeClr val="accent4">
                <a:hueOff val="-971736"/>
                <a:satOff val="4738"/>
                <a:lumOff val="-2225"/>
                <a:alphaOff val="0"/>
                <a:satMod val="89000"/>
                <a:lumMod val="91000"/>
              </a:schemeClr>
            </a:gs>
            <a:gs pos="100000">
              <a:schemeClr val="accent4">
                <a:hueOff val="-971736"/>
                <a:satOff val="4738"/>
                <a:lumOff val="-2225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971736"/>
              <a:satOff val="4738"/>
              <a:lumOff val="-2225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BFE196-9DA4-49AE-B5C0-5B4A9606C4AE}">
      <dsp:nvSpPr>
        <dsp:cNvPr id="0" name=""/>
        <dsp:cNvSpPr/>
      </dsp:nvSpPr>
      <dsp:spPr>
        <a:xfrm>
          <a:off x="2991567" y="1064451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1093203"/>
                <a:satOff val="5331"/>
                <a:lumOff val="-2503"/>
                <a:alphaOff val="0"/>
                <a:satMod val="103000"/>
                <a:lumMod val="118000"/>
              </a:schemeClr>
            </a:gs>
            <a:gs pos="50000">
              <a:schemeClr val="accent4">
                <a:hueOff val="-1093203"/>
                <a:satOff val="5331"/>
                <a:lumOff val="-2503"/>
                <a:alphaOff val="0"/>
                <a:satMod val="89000"/>
                <a:lumMod val="91000"/>
              </a:schemeClr>
            </a:gs>
            <a:gs pos="100000">
              <a:schemeClr val="accent4">
                <a:hueOff val="-1093203"/>
                <a:satOff val="5331"/>
                <a:lumOff val="-2503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1093203"/>
              <a:satOff val="5331"/>
              <a:lumOff val="-250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220ED1-9527-41E8-9331-11334811FDFA}">
      <dsp:nvSpPr>
        <dsp:cNvPr id="0" name=""/>
        <dsp:cNvSpPr/>
      </dsp:nvSpPr>
      <dsp:spPr>
        <a:xfrm>
          <a:off x="1370563" y="1064451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1214670"/>
                <a:satOff val="5923"/>
                <a:lumOff val="-2781"/>
                <a:alphaOff val="0"/>
                <a:satMod val="103000"/>
                <a:lumMod val="118000"/>
              </a:schemeClr>
            </a:gs>
            <a:gs pos="50000">
              <a:schemeClr val="accent4">
                <a:hueOff val="-1214670"/>
                <a:satOff val="5923"/>
                <a:lumOff val="-2781"/>
                <a:alphaOff val="0"/>
                <a:satMod val="89000"/>
                <a:lumMod val="91000"/>
              </a:schemeClr>
            </a:gs>
            <a:gs pos="100000">
              <a:schemeClr val="accent4">
                <a:hueOff val="-1214670"/>
                <a:satOff val="5923"/>
                <a:lumOff val="-2781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1214670"/>
              <a:satOff val="5923"/>
              <a:lumOff val="-2781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6958CF-83EF-429C-8F3F-717EF70ED26E}">
      <dsp:nvSpPr>
        <dsp:cNvPr id="0" name=""/>
        <dsp:cNvSpPr/>
      </dsp:nvSpPr>
      <dsp:spPr>
        <a:xfrm>
          <a:off x="1777784" y="1064451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1336137"/>
                <a:satOff val="6515"/>
                <a:lumOff val="-3059"/>
                <a:alphaOff val="0"/>
                <a:satMod val="103000"/>
                <a:lumMod val="118000"/>
              </a:schemeClr>
            </a:gs>
            <a:gs pos="50000">
              <a:schemeClr val="accent4">
                <a:hueOff val="-1336137"/>
                <a:satOff val="6515"/>
                <a:lumOff val="-3059"/>
                <a:alphaOff val="0"/>
                <a:satMod val="89000"/>
                <a:lumMod val="91000"/>
              </a:schemeClr>
            </a:gs>
            <a:gs pos="100000">
              <a:schemeClr val="accent4">
                <a:hueOff val="-1336137"/>
                <a:satOff val="6515"/>
                <a:lumOff val="-3059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1336137"/>
              <a:satOff val="6515"/>
              <a:lumOff val="-305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740102-F5AE-4FE5-A250-6AE08F38B470}">
      <dsp:nvSpPr>
        <dsp:cNvPr id="0" name=""/>
        <dsp:cNvSpPr/>
      </dsp:nvSpPr>
      <dsp:spPr>
        <a:xfrm>
          <a:off x="2185009" y="1064451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1457604"/>
                <a:satOff val="7108"/>
                <a:lumOff val="-3337"/>
                <a:alphaOff val="0"/>
                <a:satMod val="103000"/>
                <a:lumMod val="118000"/>
              </a:schemeClr>
            </a:gs>
            <a:gs pos="50000">
              <a:schemeClr val="accent4">
                <a:hueOff val="-1457604"/>
                <a:satOff val="7108"/>
                <a:lumOff val="-3337"/>
                <a:alphaOff val="0"/>
                <a:satMod val="89000"/>
                <a:lumMod val="91000"/>
              </a:schemeClr>
            </a:gs>
            <a:gs pos="100000">
              <a:schemeClr val="accent4">
                <a:hueOff val="-1457604"/>
                <a:satOff val="7108"/>
                <a:lumOff val="-3337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1457604"/>
              <a:satOff val="7108"/>
              <a:lumOff val="-333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A1EC9E-F359-4B2D-BD37-F950DD9A4E74}">
      <dsp:nvSpPr>
        <dsp:cNvPr id="0" name=""/>
        <dsp:cNvSpPr/>
      </dsp:nvSpPr>
      <dsp:spPr>
        <a:xfrm>
          <a:off x="8429902" y="1064451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1579071"/>
                <a:satOff val="7700"/>
                <a:lumOff val="-3615"/>
                <a:alphaOff val="0"/>
                <a:satMod val="103000"/>
                <a:lumMod val="118000"/>
              </a:schemeClr>
            </a:gs>
            <a:gs pos="50000">
              <a:schemeClr val="accent4">
                <a:hueOff val="-1579071"/>
                <a:satOff val="7700"/>
                <a:lumOff val="-3615"/>
                <a:alphaOff val="0"/>
                <a:satMod val="89000"/>
                <a:lumMod val="91000"/>
              </a:schemeClr>
            </a:gs>
            <a:gs pos="100000">
              <a:schemeClr val="accent4">
                <a:hueOff val="-1579071"/>
                <a:satOff val="7700"/>
                <a:lumOff val="-3615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1579071"/>
              <a:satOff val="7700"/>
              <a:lumOff val="-3615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BC7DB2-FAD3-4083-88F3-807AF2D12C7C}">
      <dsp:nvSpPr>
        <dsp:cNvPr id="0" name=""/>
        <dsp:cNvSpPr/>
      </dsp:nvSpPr>
      <dsp:spPr>
        <a:xfrm>
          <a:off x="574698" y="1116191"/>
          <a:ext cx="8211378" cy="4139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1113447"/>
              <a:satOff val="5429"/>
              <a:lumOff val="-254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выплата стипендий главы, проведение онлайн викторин</a:t>
          </a:r>
          <a:endParaRPr lang="ru-RU" sz="11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4698" y="1116191"/>
        <a:ext cx="8211378" cy="413924"/>
      </dsp:txXfrm>
    </dsp:sp>
    <dsp:sp modelId="{A13A9EFE-1798-441D-A4FD-541D7CC04617}">
      <dsp:nvSpPr>
        <dsp:cNvPr id="0" name=""/>
        <dsp:cNvSpPr/>
      </dsp:nvSpPr>
      <dsp:spPr>
        <a:xfrm>
          <a:off x="718425" y="1620771"/>
          <a:ext cx="8211361" cy="253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ПП «Совершенствование социальной поддержки семьи и детства» - 40330,3т.р.</a:t>
          </a:r>
          <a:endParaRPr lang="ru-RU" sz="1300" b="1" kern="1200" dirty="0"/>
        </a:p>
      </dsp:txBody>
      <dsp:txXfrm>
        <a:off x="718425" y="1620771"/>
        <a:ext cx="8211361" cy="253998"/>
      </dsp:txXfrm>
    </dsp:sp>
    <dsp:sp modelId="{5CAACEDE-7BD4-42A0-B5B0-C9163E44300B}">
      <dsp:nvSpPr>
        <dsp:cNvPr id="0" name=""/>
        <dsp:cNvSpPr/>
      </dsp:nvSpPr>
      <dsp:spPr>
        <a:xfrm>
          <a:off x="492186" y="1874770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1700538"/>
                <a:satOff val="8292"/>
                <a:lumOff val="-3893"/>
                <a:alphaOff val="0"/>
                <a:satMod val="103000"/>
                <a:lumMod val="118000"/>
              </a:schemeClr>
            </a:gs>
            <a:gs pos="50000">
              <a:schemeClr val="accent4">
                <a:hueOff val="-1700538"/>
                <a:satOff val="8292"/>
                <a:lumOff val="-3893"/>
                <a:alphaOff val="0"/>
                <a:satMod val="89000"/>
                <a:lumMod val="91000"/>
              </a:schemeClr>
            </a:gs>
            <a:gs pos="100000">
              <a:schemeClr val="accent4">
                <a:hueOff val="-1700538"/>
                <a:satOff val="8292"/>
                <a:lumOff val="-3893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1700538"/>
              <a:satOff val="8292"/>
              <a:lumOff val="-389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6BDB4C-2F60-4751-986A-C94431A6BF05}">
      <dsp:nvSpPr>
        <dsp:cNvPr id="0" name=""/>
        <dsp:cNvSpPr/>
      </dsp:nvSpPr>
      <dsp:spPr>
        <a:xfrm>
          <a:off x="3241545" y="1874770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1822005"/>
                <a:satOff val="8885"/>
                <a:lumOff val="-4171"/>
                <a:alphaOff val="0"/>
                <a:satMod val="103000"/>
                <a:lumMod val="118000"/>
              </a:schemeClr>
            </a:gs>
            <a:gs pos="50000">
              <a:schemeClr val="accent4">
                <a:hueOff val="-1822005"/>
                <a:satOff val="8885"/>
                <a:lumOff val="-4171"/>
                <a:alphaOff val="0"/>
                <a:satMod val="89000"/>
                <a:lumMod val="91000"/>
              </a:schemeClr>
            </a:gs>
            <a:gs pos="100000">
              <a:schemeClr val="accent4">
                <a:hueOff val="-1822005"/>
                <a:satOff val="8885"/>
                <a:lumOff val="-4171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1822005"/>
              <a:satOff val="8885"/>
              <a:lumOff val="-4171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F160D6-05E0-471B-9453-800CB9D364F8}">
      <dsp:nvSpPr>
        <dsp:cNvPr id="0" name=""/>
        <dsp:cNvSpPr/>
      </dsp:nvSpPr>
      <dsp:spPr>
        <a:xfrm>
          <a:off x="3648767" y="1874770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1943472"/>
                <a:satOff val="9477"/>
                <a:lumOff val="-4449"/>
                <a:alphaOff val="0"/>
                <a:satMod val="103000"/>
                <a:lumMod val="118000"/>
              </a:schemeClr>
            </a:gs>
            <a:gs pos="50000">
              <a:schemeClr val="accent4">
                <a:hueOff val="-1943472"/>
                <a:satOff val="9477"/>
                <a:lumOff val="-4449"/>
                <a:alphaOff val="0"/>
                <a:satMod val="89000"/>
                <a:lumMod val="91000"/>
              </a:schemeClr>
            </a:gs>
            <a:gs pos="100000">
              <a:schemeClr val="accent4">
                <a:hueOff val="-1943472"/>
                <a:satOff val="9477"/>
                <a:lumOff val="-4449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1943472"/>
              <a:satOff val="9477"/>
              <a:lumOff val="-444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CE91AA-CA0B-4241-B01C-0DDC4AB873CB}">
      <dsp:nvSpPr>
        <dsp:cNvPr id="0" name=""/>
        <dsp:cNvSpPr/>
      </dsp:nvSpPr>
      <dsp:spPr>
        <a:xfrm>
          <a:off x="2019884" y="1874770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2064939"/>
                <a:satOff val="10069"/>
                <a:lumOff val="-4727"/>
                <a:alphaOff val="0"/>
                <a:satMod val="103000"/>
                <a:lumMod val="118000"/>
              </a:schemeClr>
            </a:gs>
            <a:gs pos="50000">
              <a:schemeClr val="accent4">
                <a:hueOff val="-2064939"/>
                <a:satOff val="10069"/>
                <a:lumOff val="-4727"/>
                <a:alphaOff val="0"/>
                <a:satMod val="89000"/>
                <a:lumMod val="91000"/>
              </a:schemeClr>
            </a:gs>
            <a:gs pos="100000">
              <a:schemeClr val="accent4">
                <a:hueOff val="-2064939"/>
                <a:satOff val="10069"/>
                <a:lumOff val="-4727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2064939"/>
              <a:satOff val="10069"/>
              <a:lumOff val="-472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FA5DB1-773B-4237-AE67-AC50F427CC06}">
      <dsp:nvSpPr>
        <dsp:cNvPr id="0" name=""/>
        <dsp:cNvSpPr/>
      </dsp:nvSpPr>
      <dsp:spPr>
        <a:xfrm>
          <a:off x="2427105" y="1874770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2186405"/>
                <a:satOff val="10662"/>
                <a:lumOff val="-5005"/>
                <a:alphaOff val="0"/>
                <a:satMod val="103000"/>
                <a:lumMod val="118000"/>
              </a:schemeClr>
            </a:gs>
            <a:gs pos="50000">
              <a:schemeClr val="accent4">
                <a:hueOff val="-2186405"/>
                <a:satOff val="10662"/>
                <a:lumOff val="-5005"/>
                <a:alphaOff val="0"/>
                <a:satMod val="89000"/>
                <a:lumMod val="91000"/>
              </a:schemeClr>
            </a:gs>
            <a:gs pos="100000">
              <a:schemeClr val="accent4">
                <a:hueOff val="-2186405"/>
                <a:satOff val="10662"/>
                <a:lumOff val="-5005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2186405"/>
              <a:satOff val="10662"/>
              <a:lumOff val="-5005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2061D5-BC15-481E-8FB5-8E080D1768E7}">
      <dsp:nvSpPr>
        <dsp:cNvPr id="0" name=""/>
        <dsp:cNvSpPr/>
      </dsp:nvSpPr>
      <dsp:spPr>
        <a:xfrm>
          <a:off x="2834323" y="1874770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2307873"/>
                <a:satOff val="11254"/>
                <a:lumOff val="-5283"/>
                <a:alphaOff val="0"/>
                <a:satMod val="103000"/>
                <a:lumMod val="118000"/>
              </a:schemeClr>
            </a:gs>
            <a:gs pos="50000">
              <a:schemeClr val="accent4">
                <a:hueOff val="-2307873"/>
                <a:satOff val="11254"/>
                <a:lumOff val="-5283"/>
                <a:alphaOff val="0"/>
                <a:satMod val="89000"/>
                <a:lumMod val="91000"/>
              </a:schemeClr>
            </a:gs>
            <a:gs pos="100000">
              <a:schemeClr val="accent4">
                <a:hueOff val="-2307873"/>
                <a:satOff val="11254"/>
                <a:lumOff val="-5283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2307873"/>
              <a:satOff val="11254"/>
              <a:lumOff val="-528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06BDD1-30E9-42BE-9D3F-618409FFA5ED}">
      <dsp:nvSpPr>
        <dsp:cNvPr id="0" name=""/>
        <dsp:cNvSpPr/>
      </dsp:nvSpPr>
      <dsp:spPr>
        <a:xfrm>
          <a:off x="8429902" y="1874770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2429339"/>
                <a:satOff val="11846"/>
                <a:lumOff val="-5561"/>
                <a:alphaOff val="0"/>
                <a:satMod val="103000"/>
                <a:lumMod val="118000"/>
              </a:schemeClr>
            </a:gs>
            <a:gs pos="50000">
              <a:schemeClr val="accent4">
                <a:hueOff val="-2429339"/>
                <a:satOff val="11846"/>
                <a:lumOff val="-5561"/>
                <a:alphaOff val="0"/>
                <a:satMod val="89000"/>
                <a:lumMod val="91000"/>
              </a:schemeClr>
            </a:gs>
            <a:gs pos="100000">
              <a:schemeClr val="accent4">
                <a:hueOff val="-2429339"/>
                <a:satOff val="11846"/>
                <a:lumOff val="-5561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2429339"/>
              <a:satOff val="11846"/>
              <a:lumOff val="-5561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24FE2-66D7-4DEA-B2A4-700F87CDAA68}">
      <dsp:nvSpPr>
        <dsp:cNvPr id="0" name=""/>
        <dsp:cNvSpPr/>
      </dsp:nvSpPr>
      <dsp:spPr>
        <a:xfrm>
          <a:off x="575575" y="1925813"/>
          <a:ext cx="8211378" cy="415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2226895"/>
              <a:satOff val="10859"/>
              <a:lumOff val="-509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гос.полномочия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по выплатам ежемесячных денежных средств на содержание детей-сирот и детей, оставшихся без попечения родителей, в семье опекуна и приемной семье, а также вознаграждение, причитающееся приемному родителю, выплата компенсации части родительской платы за содержание детей в дошкольных учреждениях</a:t>
          </a:r>
          <a:endParaRPr lang="ru-RU" sz="9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5575" y="1925813"/>
        <a:ext cx="8211378" cy="415318"/>
      </dsp:txXfrm>
    </dsp:sp>
    <dsp:sp modelId="{E6BEB671-D2E3-4587-8927-3DA373E3F491}">
      <dsp:nvSpPr>
        <dsp:cNvPr id="0" name=""/>
        <dsp:cNvSpPr/>
      </dsp:nvSpPr>
      <dsp:spPr>
        <a:xfrm>
          <a:off x="718425" y="2431090"/>
          <a:ext cx="8211361" cy="253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ПП «Поддержка детей-сирот и детей, оставшихся без попечения родителей» 18692,3 т.р.</a:t>
          </a:r>
          <a:endParaRPr lang="ru-RU" sz="1300" b="1" kern="1200" dirty="0"/>
        </a:p>
      </dsp:txBody>
      <dsp:txXfrm>
        <a:off x="718425" y="2431090"/>
        <a:ext cx="8211361" cy="253998"/>
      </dsp:txXfrm>
    </dsp:sp>
    <dsp:sp modelId="{D85D91F5-6C90-493E-804A-FECF3D7E386C}">
      <dsp:nvSpPr>
        <dsp:cNvPr id="0" name=""/>
        <dsp:cNvSpPr/>
      </dsp:nvSpPr>
      <dsp:spPr>
        <a:xfrm>
          <a:off x="492186" y="2685089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2550806"/>
                <a:satOff val="12438"/>
                <a:lumOff val="-5840"/>
                <a:alphaOff val="0"/>
                <a:satMod val="103000"/>
                <a:lumMod val="118000"/>
              </a:schemeClr>
            </a:gs>
            <a:gs pos="50000">
              <a:schemeClr val="accent4">
                <a:hueOff val="-2550806"/>
                <a:satOff val="12438"/>
                <a:lumOff val="-5840"/>
                <a:alphaOff val="0"/>
                <a:satMod val="89000"/>
                <a:lumMod val="91000"/>
              </a:schemeClr>
            </a:gs>
            <a:gs pos="100000">
              <a:schemeClr val="accent4">
                <a:hueOff val="-2550806"/>
                <a:satOff val="12438"/>
                <a:lumOff val="-5840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2550806"/>
              <a:satOff val="12438"/>
              <a:lumOff val="-584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4F14B1-34A8-4364-B1A6-A0C024565A33}">
      <dsp:nvSpPr>
        <dsp:cNvPr id="0" name=""/>
        <dsp:cNvSpPr/>
      </dsp:nvSpPr>
      <dsp:spPr>
        <a:xfrm>
          <a:off x="3648754" y="2685089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2672273"/>
                <a:satOff val="13031"/>
                <a:lumOff val="-6118"/>
                <a:alphaOff val="0"/>
                <a:satMod val="103000"/>
                <a:lumMod val="118000"/>
              </a:schemeClr>
            </a:gs>
            <a:gs pos="50000">
              <a:schemeClr val="accent4">
                <a:hueOff val="-2672273"/>
                <a:satOff val="13031"/>
                <a:lumOff val="-6118"/>
                <a:alphaOff val="0"/>
                <a:satMod val="89000"/>
                <a:lumMod val="91000"/>
              </a:schemeClr>
            </a:gs>
            <a:gs pos="100000">
              <a:schemeClr val="accent4">
                <a:hueOff val="-2672273"/>
                <a:satOff val="13031"/>
                <a:lumOff val="-6118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2672273"/>
              <a:satOff val="13031"/>
              <a:lumOff val="-611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F2A6B1-8575-48BB-AC58-66AE85ABB017}">
      <dsp:nvSpPr>
        <dsp:cNvPr id="0" name=""/>
        <dsp:cNvSpPr/>
      </dsp:nvSpPr>
      <dsp:spPr>
        <a:xfrm>
          <a:off x="4055975" y="2685089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2793740"/>
                <a:satOff val="13623"/>
                <a:lumOff val="-6396"/>
                <a:alphaOff val="0"/>
                <a:satMod val="103000"/>
                <a:lumMod val="118000"/>
              </a:schemeClr>
            </a:gs>
            <a:gs pos="50000">
              <a:schemeClr val="accent4">
                <a:hueOff val="-2793740"/>
                <a:satOff val="13623"/>
                <a:lumOff val="-6396"/>
                <a:alphaOff val="0"/>
                <a:satMod val="89000"/>
                <a:lumMod val="91000"/>
              </a:schemeClr>
            </a:gs>
            <a:gs pos="100000">
              <a:schemeClr val="accent4">
                <a:hueOff val="-2793740"/>
                <a:satOff val="13623"/>
                <a:lumOff val="-6396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2793740"/>
              <a:satOff val="13623"/>
              <a:lumOff val="-639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91621D-07EE-40E9-B09B-9286C52CCF1A}">
      <dsp:nvSpPr>
        <dsp:cNvPr id="0" name=""/>
        <dsp:cNvSpPr/>
      </dsp:nvSpPr>
      <dsp:spPr>
        <a:xfrm>
          <a:off x="4463200" y="2685089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2915207"/>
                <a:satOff val="14215"/>
                <a:lumOff val="-6674"/>
                <a:alphaOff val="0"/>
                <a:satMod val="103000"/>
                <a:lumMod val="118000"/>
              </a:schemeClr>
            </a:gs>
            <a:gs pos="50000">
              <a:schemeClr val="accent4">
                <a:hueOff val="-2915207"/>
                <a:satOff val="14215"/>
                <a:lumOff val="-6674"/>
                <a:alphaOff val="0"/>
                <a:satMod val="89000"/>
                <a:lumMod val="91000"/>
              </a:schemeClr>
            </a:gs>
            <a:gs pos="100000">
              <a:schemeClr val="accent4">
                <a:hueOff val="-2915207"/>
                <a:satOff val="14215"/>
                <a:lumOff val="-6674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2915207"/>
              <a:satOff val="14215"/>
              <a:lumOff val="-667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720CD9-D973-446F-BDAC-CE2076DF0AFC}">
      <dsp:nvSpPr>
        <dsp:cNvPr id="0" name=""/>
        <dsp:cNvSpPr/>
      </dsp:nvSpPr>
      <dsp:spPr>
        <a:xfrm>
          <a:off x="2834313" y="2685089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3036674"/>
                <a:satOff val="14808"/>
                <a:lumOff val="-6952"/>
                <a:alphaOff val="0"/>
                <a:satMod val="103000"/>
                <a:lumMod val="118000"/>
              </a:schemeClr>
            </a:gs>
            <a:gs pos="50000">
              <a:schemeClr val="accent4">
                <a:hueOff val="-3036674"/>
                <a:satOff val="14808"/>
                <a:lumOff val="-6952"/>
                <a:alphaOff val="0"/>
                <a:satMod val="89000"/>
                <a:lumMod val="91000"/>
              </a:schemeClr>
            </a:gs>
            <a:gs pos="100000">
              <a:schemeClr val="accent4">
                <a:hueOff val="-3036674"/>
                <a:satOff val="14808"/>
                <a:lumOff val="-6952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3036674"/>
              <a:satOff val="14808"/>
              <a:lumOff val="-695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92258B-1C7E-47E1-9107-09878F203AE0}">
      <dsp:nvSpPr>
        <dsp:cNvPr id="0" name=""/>
        <dsp:cNvSpPr/>
      </dsp:nvSpPr>
      <dsp:spPr>
        <a:xfrm>
          <a:off x="3241532" y="2685089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3158141"/>
                <a:satOff val="15400"/>
                <a:lumOff val="-7230"/>
                <a:alphaOff val="0"/>
                <a:satMod val="103000"/>
                <a:lumMod val="118000"/>
              </a:schemeClr>
            </a:gs>
            <a:gs pos="50000">
              <a:schemeClr val="accent4">
                <a:hueOff val="-3158141"/>
                <a:satOff val="15400"/>
                <a:lumOff val="-7230"/>
                <a:alphaOff val="0"/>
                <a:satMod val="89000"/>
                <a:lumMod val="91000"/>
              </a:schemeClr>
            </a:gs>
            <a:gs pos="100000">
              <a:schemeClr val="accent4">
                <a:hueOff val="-3158141"/>
                <a:satOff val="15400"/>
                <a:lumOff val="-7230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3158141"/>
              <a:satOff val="15400"/>
              <a:lumOff val="-723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34E76A-EA63-4758-A681-32DA80DE2CC5}">
      <dsp:nvSpPr>
        <dsp:cNvPr id="0" name=""/>
        <dsp:cNvSpPr/>
      </dsp:nvSpPr>
      <dsp:spPr>
        <a:xfrm>
          <a:off x="8429902" y="2685089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3279608"/>
                <a:satOff val="15992"/>
                <a:lumOff val="-7508"/>
                <a:alphaOff val="0"/>
                <a:satMod val="103000"/>
                <a:lumMod val="118000"/>
              </a:schemeClr>
            </a:gs>
            <a:gs pos="50000">
              <a:schemeClr val="accent4">
                <a:hueOff val="-3279608"/>
                <a:satOff val="15992"/>
                <a:lumOff val="-7508"/>
                <a:alphaOff val="0"/>
                <a:satMod val="89000"/>
                <a:lumMod val="91000"/>
              </a:schemeClr>
            </a:gs>
            <a:gs pos="100000">
              <a:schemeClr val="accent4">
                <a:hueOff val="-3279608"/>
                <a:satOff val="15992"/>
                <a:lumOff val="-7508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3279608"/>
              <a:satOff val="15992"/>
              <a:lumOff val="-750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08901-33FE-410C-BD5B-56BAF13240EF}">
      <dsp:nvSpPr>
        <dsp:cNvPr id="0" name=""/>
        <dsp:cNvSpPr/>
      </dsp:nvSpPr>
      <dsp:spPr>
        <a:xfrm>
          <a:off x="575575" y="2736829"/>
          <a:ext cx="8211378" cy="4139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3340342"/>
              <a:satOff val="16288"/>
              <a:lumOff val="-764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гос.полномочия</a:t>
          </a:r>
          <a:r>
            <a:rPr lang="ru-RU" sz="11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по приобретению жилья детям-сиротам и детям, оставшимся без попечения родителей</a:t>
          </a:r>
          <a:endParaRPr lang="ru-RU" sz="11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5575" y="2736829"/>
        <a:ext cx="8211378" cy="413924"/>
      </dsp:txXfrm>
    </dsp:sp>
    <dsp:sp modelId="{506202AD-49D7-4324-987A-2084FE3E8FD9}">
      <dsp:nvSpPr>
        <dsp:cNvPr id="0" name=""/>
        <dsp:cNvSpPr/>
      </dsp:nvSpPr>
      <dsp:spPr>
        <a:xfrm>
          <a:off x="718425" y="3241409"/>
          <a:ext cx="8211361" cy="253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ПП «Организация отдыха и оздоровления детей» - 4210,4 т.р.</a:t>
          </a:r>
          <a:endParaRPr lang="ru-RU" sz="1300" b="1" kern="1200" dirty="0"/>
        </a:p>
      </dsp:txBody>
      <dsp:txXfrm>
        <a:off x="718425" y="3241409"/>
        <a:ext cx="8211361" cy="253998"/>
      </dsp:txXfrm>
    </dsp:sp>
    <dsp:sp modelId="{BC9AEC32-FB0F-407D-848F-91B8E6017DF9}">
      <dsp:nvSpPr>
        <dsp:cNvPr id="0" name=""/>
        <dsp:cNvSpPr/>
      </dsp:nvSpPr>
      <dsp:spPr>
        <a:xfrm>
          <a:off x="492186" y="3495408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3401075"/>
                <a:satOff val="16585"/>
                <a:lumOff val="-7786"/>
                <a:alphaOff val="0"/>
                <a:satMod val="103000"/>
                <a:lumMod val="118000"/>
              </a:schemeClr>
            </a:gs>
            <a:gs pos="50000">
              <a:schemeClr val="accent4">
                <a:hueOff val="-3401075"/>
                <a:satOff val="16585"/>
                <a:lumOff val="-7786"/>
                <a:alphaOff val="0"/>
                <a:satMod val="89000"/>
                <a:lumMod val="91000"/>
              </a:schemeClr>
            </a:gs>
            <a:gs pos="100000">
              <a:schemeClr val="accent4">
                <a:hueOff val="-3401075"/>
                <a:satOff val="16585"/>
                <a:lumOff val="-7786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3401075"/>
              <a:satOff val="16585"/>
              <a:lumOff val="-778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BDAE5C-EF2F-4D89-8890-0ED93B83EEB0}">
      <dsp:nvSpPr>
        <dsp:cNvPr id="0" name=""/>
        <dsp:cNvSpPr/>
      </dsp:nvSpPr>
      <dsp:spPr>
        <a:xfrm>
          <a:off x="4055976" y="3495408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3522542"/>
                <a:satOff val="17177"/>
                <a:lumOff val="-8064"/>
                <a:alphaOff val="0"/>
                <a:satMod val="103000"/>
                <a:lumMod val="118000"/>
              </a:schemeClr>
            </a:gs>
            <a:gs pos="50000">
              <a:schemeClr val="accent4">
                <a:hueOff val="-3522542"/>
                <a:satOff val="17177"/>
                <a:lumOff val="-8064"/>
                <a:alphaOff val="0"/>
                <a:satMod val="89000"/>
                <a:lumMod val="91000"/>
              </a:schemeClr>
            </a:gs>
            <a:gs pos="100000">
              <a:schemeClr val="accent4">
                <a:hueOff val="-3522542"/>
                <a:satOff val="17177"/>
                <a:lumOff val="-8064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3522542"/>
              <a:satOff val="17177"/>
              <a:lumOff val="-806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7654B9-92D0-436A-8DEF-248651308A0C}">
      <dsp:nvSpPr>
        <dsp:cNvPr id="0" name=""/>
        <dsp:cNvSpPr/>
      </dsp:nvSpPr>
      <dsp:spPr>
        <a:xfrm>
          <a:off x="4463197" y="3495408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3644009"/>
                <a:satOff val="17769"/>
                <a:lumOff val="-8342"/>
                <a:alphaOff val="0"/>
                <a:satMod val="103000"/>
                <a:lumMod val="118000"/>
              </a:schemeClr>
            </a:gs>
            <a:gs pos="50000">
              <a:schemeClr val="accent4">
                <a:hueOff val="-3644009"/>
                <a:satOff val="17769"/>
                <a:lumOff val="-8342"/>
                <a:alphaOff val="0"/>
                <a:satMod val="89000"/>
                <a:lumMod val="91000"/>
              </a:schemeClr>
            </a:gs>
            <a:gs pos="100000">
              <a:schemeClr val="accent4">
                <a:hueOff val="-3644009"/>
                <a:satOff val="17769"/>
                <a:lumOff val="-8342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3644009"/>
              <a:satOff val="17769"/>
              <a:lumOff val="-834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67E47C-9B87-430C-A991-767A08364C17}">
      <dsp:nvSpPr>
        <dsp:cNvPr id="0" name=""/>
        <dsp:cNvSpPr/>
      </dsp:nvSpPr>
      <dsp:spPr>
        <a:xfrm>
          <a:off x="4870421" y="3495408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3765476"/>
                <a:satOff val="18362"/>
                <a:lumOff val="-8620"/>
                <a:alphaOff val="0"/>
                <a:satMod val="103000"/>
                <a:lumMod val="118000"/>
              </a:schemeClr>
            </a:gs>
            <a:gs pos="50000">
              <a:schemeClr val="accent4">
                <a:hueOff val="-3765476"/>
                <a:satOff val="18362"/>
                <a:lumOff val="-8620"/>
                <a:alphaOff val="0"/>
                <a:satMod val="89000"/>
                <a:lumMod val="91000"/>
              </a:schemeClr>
            </a:gs>
            <a:gs pos="100000">
              <a:schemeClr val="accent4">
                <a:hueOff val="-3765476"/>
                <a:satOff val="18362"/>
                <a:lumOff val="-8620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3765476"/>
              <a:satOff val="18362"/>
              <a:lumOff val="-862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81801B-AC3F-495F-ADB2-631F2B3E1FB2}">
      <dsp:nvSpPr>
        <dsp:cNvPr id="0" name=""/>
        <dsp:cNvSpPr/>
      </dsp:nvSpPr>
      <dsp:spPr>
        <a:xfrm>
          <a:off x="5277643" y="3495408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3886943"/>
                <a:satOff val="18954"/>
                <a:lumOff val="-8898"/>
                <a:alphaOff val="0"/>
                <a:satMod val="103000"/>
                <a:lumMod val="118000"/>
              </a:schemeClr>
            </a:gs>
            <a:gs pos="50000">
              <a:schemeClr val="accent4">
                <a:hueOff val="-3886943"/>
                <a:satOff val="18954"/>
                <a:lumOff val="-8898"/>
                <a:alphaOff val="0"/>
                <a:satMod val="89000"/>
                <a:lumMod val="91000"/>
              </a:schemeClr>
            </a:gs>
            <a:gs pos="100000">
              <a:schemeClr val="accent4">
                <a:hueOff val="-3886943"/>
                <a:satOff val="18954"/>
                <a:lumOff val="-8898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3886943"/>
              <a:satOff val="18954"/>
              <a:lumOff val="-889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E9E878-0507-4CEE-95FF-278F173ACDA0}">
      <dsp:nvSpPr>
        <dsp:cNvPr id="0" name=""/>
        <dsp:cNvSpPr/>
      </dsp:nvSpPr>
      <dsp:spPr>
        <a:xfrm>
          <a:off x="3648753" y="3495408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4008410"/>
                <a:satOff val="19546"/>
                <a:lumOff val="-9176"/>
                <a:alphaOff val="0"/>
                <a:satMod val="103000"/>
                <a:lumMod val="118000"/>
              </a:schemeClr>
            </a:gs>
            <a:gs pos="50000">
              <a:schemeClr val="accent4">
                <a:hueOff val="-4008410"/>
                <a:satOff val="19546"/>
                <a:lumOff val="-9176"/>
                <a:alphaOff val="0"/>
                <a:satMod val="89000"/>
                <a:lumMod val="91000"/>
              </a:schemeClr>
            </a:gs>
            <a:gs pos="100000">
              <a:schemeClr val="accent4">
                <a:hueOff val="-4008410"/>
                <a:satOff val="19546"/>
                <a:lumOff val="-9176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4008410"/>
              <a:satOff val="19546"/>
              <a:lumOff val="-917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A8DCC6-CDCF-401A-B4D3-BE132C4472EE}">
      <dsp:nvSpPr>
        <dsp:cNvPr id="0" name=""/>
        <dsp:cNvSpPr/>
      </dsp:nvSpPr>
      <dsp:spPr>
        <a:xfrm>
          <a:off x="8429902" y="3495408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4129877"/>
                <a:satOff val="20139"/>
                <a:lumOff val="-9454"/>
                <a:alphaOff val="0"/>
                <a:satMod val="103000"/>
                <a:lumMod val="118000"/>
              </a:schemeClr>
            </a:gs>
            <a:gs pos="50000">
              <a:schemeClr val="accent4">
                <a:hueOff val="-4129877"/>
                <a:satOff val="20139"/>
                <a:lumOff val="-9454"/>
                <a:alphaOff val="0"/>
                <a:satMod val="89000"/>
                <a:lumMod val="91000"/>
              </a:schemeClr>
            </a:gs>
            <a:gs pos="100000">
              <a:schemeClr val="accent4">
                <a:hueOff val="-4129877"/>
                <a:satOff val="20139"/>
                <a:lumOff val="-9454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4129877"/>
              <a:satOff val="20139"/>
              <a:lumOff val="-945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D376E0-D78E-4F94-A4C3-36758C1723F9}">
      <dsp:nvSpPr>
        <dsp:cNvPr id="0" name=""/>
        <dsp:cNvSpPr/>
      </dsp:nvSpPr>
      <dsp:spPr>
        <a:xfrm>
          <a:off x="575575" y="3547148"/>
          <a:ext cx="8211378" cy="4139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4453789"/>
              <a:satOff val="21718"/>
              <a:lumOff val="-1019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содержание и ремонт детского лагеря «Березка»</a:t>
          </a:r>
          <a:endParaRPr lang="ru-RU" sz="11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5575" y="3547148"/>
        <a:ext cx="8211378" cy="413924"/>
      </dsp:txXfrm>
    </dsp:sp>
    <dsp:sp modelId="{7F333ECF-EF00-4F84-BC70-44938F252658}">
      <dsp:nvSpPr>
        <dsp:cNvPr id="0" name=""/>
        <dsp:cNvSpPr/>
      </dsp:nvSpPr>
      <dsp:spPr>
        <a:xfrm>
          <a:off x="718425" y="4051728"/>
          <a:ext cx="8211361" cy="253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ПП «Развитие мер социальной поддержки отдельных категорий граждан» - 573,5 т.р.</a:t>
          </a:r>
          <a:endParaRPr lang="ru-RU" sz="1300" b="1" kern="1200" dirty="0"/>
        </a:p>
      </dsp:txBody>
      <dsp:txXfrm>
        <a:off x="718425" y="4051728"/>
        <a:ext cx="8211361" cy="253998"/>
      </dsp:txXfrm>
    </dsp:sp>
    <dsp:sp modelId="{F42A3E23-17E1-4A62-9B36-8EFB67B2E2A0}">
      <dsp:nvSpPr>
        <dsp:cNvPr id="0" name=""/>
        <dsp:cNvSpPr/>
      </dsp:nvSpPr>
      <dsp:spPr>
        <a:xfrm>
          <a:off x="492186" y="4305727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4251344"/>
                <a:satOff val="20731"/>
                <a:lumOff val="-9733"/>
                <a:alphaOff val="0"/>
                <a:satMod val="103000"/>
                <a:lumMod val="118000"/>
              </a:schemeClr>
            </a:gs>
            <a:gs pos="50000">
              <a:schemeClr val="accent4">
                <a:hueOff val="-4251344"/>
                <a:satOff val="20731"/>
                <a:lumOff val="-9733"/>
                <a:alphaOff val="0"/>
                <a:satMod val="89000"/>
                <a:lumMod val="91000"/>
              </a:schemeClr>
            </a:gs>
            <a:gs pos="100000">
              <a:schemeClr val="accent4">
                <a:hueOff val="-4251344"/>
                <a:satOff val="20731"/>
                <a:lumOff val="-9733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4251344"/>
              <a:satOff val="20731"/>
              <a:lumOff val="-973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F26109-A2AE-4074-A5C7-DD32FE665053}">
      <dsp:nvSpPr>
        <dsp:cNvPr id="0" name=""/>
        <dsp:cNvSpPr/>
      </dsp:nvSpPr>
      <dsp:spPr>
        <a:xfrm>
          <a:off x="5440533" y="4305727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4372811"/>
                <a:satOff val="21323"/>
                <a:lumOff val="-10011"/>
                <a:alphaOff val="0"/>
                <a:satMod val="103000"/>
                <a:lumMod val="118000"/>
              </a:schemeClr>
            </a:gs>
            <a:gs pos="50000">
              <a:schemeClr val="accent4">
                <a:hueOff val="-4372811"/>
                <a:satOff val="21323"/>
                <a:lumOff val="-10011"/>
                <a:alphaOff val="0"/>
                <a:satMod val="89000"/>
                <a:lumMod val="91000"/>
              </a:schemeClr>
            </a:gs>
            <a:gs pos="100000">
              <a:schemeClr val="accent4">
                <a:hueOff val="-4372811"/>
                <a:satOff val="21323"/>
                <a:lumOff val="-10011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4372811"/>
              <a:satOff val="21323"/>
              <a:lumOff val="-10011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3A40DA-30EA-46F8-8A1E-5CD33C6860F8}">
      <dsp:nvSpPr>
        <dsp:cNvPr id="0" name=""/>
        <dsp:cNvSpPr/>
      </dsp:nvSpPr>
      <dsp:spPr>
        <a:xfrm>
          <a:off x="5849990" y="4305727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4494278"/>
                <a:satOff val="21915"/>
                <a:lumOff val="-10289"/>
                <a:alphaOff val="0"/>
                <a:satMod val="103000"/>
                <a:lumMod val="118000"/>
              </a:schemeClr>
            </a:gs>
            <a:gs pos="50000">
              <a:schemeClr val="accent4">
                <a:hueOff val="-4494278"/>
                <a:satOff val="21915"/>
                <a:lumOff val="-10289"/>
                <a:alphaOff val="0"/>
                <a:satMod val="89000"/>
                <a:lumMod val="91000"/>
              </a:schemeClr>
            </a:gs>
            <a:gs pos="100000">
              <a:schemeClr val="accent4">
                <a:hueOff val="-4494278"/>
                <a:satOff val="21915"/>
                <a:lumOff val="-10289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4494278"/>
              <a:satOff val="21915"/>
              <a:lumOff val="-1028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B73712-4DF2-4BA1-958E-EA6A74E4A6D3}">
      <dsp:nvSpPr>
        <dsp:cNvPr id="0" name=""/>
        <dsp:cNvSpPr/>
      </dsp:nvSpPr>
      <dsp:spPr>
        <a:xfrm>
          <a:off x="6254972" y="4300604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4615745"/>
                <a:satOff val="22508"/>
                <a:lumOff val="-10567"/>
                <a:alphaOff val="0"/>
                <a:satMod val="103000"/>
                <a:lumMod val="118000"/>
              </a:schemeClr>
            </a:gs>
            <a:gs pos="50000">
              <a:schemeClr val="accent4">
                <a:hueOff val="-4615745"/>
                <a:satOff val="22508"/>
                <a:lumOff val="-10567"/>
                <a:alphaOff val="0"/>
                <a:satMod val="89000"/>
                <a:lumMod val="91000"/>
              </a:schemeClr>
            </a:gs>
            <a:gs pos="100000">
              <a:schemeClr val="accent4">
                <a:hueOff val="-4615745"/>
                <a:satOff val="22508"/>
                <a:lumOff val="-10567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4615745"/>
              <a:satOff val="22508"/>
              <a:lumOff val="-1056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A14BCB-FE60-4F5A-B024-907BEF7622B3}">
      <dsp:nvSpPr>
        <dsp:cNvPr id="0" name=""/>
        <dsp:cNvSpPr/>
      </dsp:nvSpPr>
      <dsp:spPr>
        <a:xfrm>
          <a:off x="6662200" y="4305727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4737212"/>
                <a:satOff val="23100"/>
                <a:lumOff val="-10845"/>
                <a:alphaOff val="0"/>
                <a:satMod val="103000"/>
                <a:lumMod val="118000"/>
              </a:schemeClr>
            </a:gs>
            <a:gs pos="50000">
              <a:schemeClr val="accent4">
                <a:hueOff val="-4737212"/>
                <a:satOff val="23100"/>
                <a:lumOff val="-10845"/>
                <a:alphaOff val="0"/>
                <a:satMod val="89000"/>
                <a:lumMod val="91000"/>
              </a:schemeClr>
            </a:gs>
            <a:gs pos="100000">
              <a:schemeClr val="accent4">
                <a:hueOff val="-4737212"/>
                <a:satOff val="23100"/>
                <a:lumOff val="-10845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4737212"/>
              <a:satOff val="23100"/>
              <a:lumOff val="-10845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67163B-22CD-4E01-B19D-552B09916EE8}">
      <dsp:nvSpPr>
        <dsp:cNvPr id="0" name=""/>
        <dsp:cNvSpPr/>
      </dsp:nvSpPr>
      <dsp:spPr>
        <a:xfrm>
          <a:off x="7069418" y="4305727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4858679"/>
                <a:satOff val="23692"/>
                <a:lumOff val="-11123"/>
                <a:alphaOff val="0"/>
                <a:satMod val="103000"/>
                <a:lumMod val="118000"/>
              </a:schemeClr>
            </a:gs>
            <a:gs pos="50000">
              <a:schemeClr val="accent4">
                <a:hueOff val="-4858679"/>
                <a:satOff val="23692"/>
                <a:lumOff val="-11123"/>
                <a:alphaOff val="0"/>
                <a:satMod val="89000"/>
                <a:lumMod val="91000"/>
              </a:schemeClr>
            </a:gs>
            <a:gs pos="100000">
              <a:schemeClr val="accent4">
                <a:hueOff val="-4858679"/>
                <a:satOff val="23692"/>
                <a:lumOff val="-11123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4858679"/>
              <a:satOff val="23692"/>
              <a:lumOff val="-1112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8547C7-CD54-4520-8DFA-E342DEEBA900}">
      <dsp:nvSpPr>
        <dsp:cNvPr id="0" name=""/>
        <dsp:cNvSpPr/>
      </dsp:nvSpPr>
      <dsp:spPr>
        <a:xfrm>
          <a:off x="8429902" y="4305727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4980146"/>
                <a:satOff val="24285"/>
                <a:lumOff val="-11401"/>
                <a:alphaOff val="0"/>
                <a:satMod val="103000"/>
                <a:lumMod val="118000"/>
              </a:schemeClr>
            </a:gs>
            <a:gs pos="50000">
              <a:schemeClr val="accent4">
                <a:hueOff val="-4980146"/>
                <a:satOff val="24285"/>
                <a:lumOff val="-11401"/>
                <a:alphaOff val="0"/>
                <a:satMod val="89000"/>
                <a:lumMod val="91000"/>
              </a:schemeClr>
            </a:gs>
            <a:gs pos="100000">
              <a:schemeClr val="accent4">
                <a:hueOff val="-4980146"/>
                <a:satOff val="24285"/>
                <a:lumOff val="-11401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4980146"/>
              <a:satOff val="24285"/>
              <a:lumOff val="-11401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003B67-F83D-40F0-86D9-E62058FEA169}">
      <dsp:nvSpPr>
        <dsp:cNvPr id="0" name=""/>
        <dsp:cNvSpPr/>
      </dsp:nvSpPr>
      <dsp:spPr>
        <a:xfrm>
          <a:off x="575575" y="4357467"/>
          <a:ext cx="8211378" cy="4139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5567236"/>
              <a:satOff val="27147"/>
              <a:lumOff val="-12745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гос.полномочия</a:t>
          </a:r>
          <a:r>
            <a:rPr lang="ru-RU" sz="11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по выплате коммунальных льгот работникам культуры</a:t>
          </a:r>
          <a:endParaRPr lang="ru-RU" sz="11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5575" y="4357467"/>
        <a:ext cx="8211378" cy="413924"/>
      </dsp:txXfrm>
    </dsp:sp>
    <dsp:sp modelId="{41EA45E3-E2A7-4325-8BE1-F976B1C1A44F}">
      <dsp:nvSpPr>
        <dsp:cNvPr id="0" name=""/>
        <dsp:cNvSpPr/>
      </dsp:nvSpPr>
      <dsp:spPr>
        <a:xfrm>
          <a:off x="257529" y="4862047"/>
          <a:ext cx="8957887" cy="253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              ПП «Финансовая поддержка социально-ориентированных некоммерческих организаций» -2000т.р..</a:t>
          </a:r>
          <a:endParaRPr lang="ru-RU" sz="1200" b="1" kern="1200" dirty="0"/>
        </a:p>
      </dsp:txBody>
      <dsp:txXfrm>
        <a:off x="257529" y="4862047"/>
        <a:ext cx="8957887" cy="253998"/>
      </dsp:txXfrm>
    </dsp:sp>
    <dsp:sp modelId="{78ED56CB-0165-42F7-9245-5385C9E82EC5}">
      <dsp:nvSpPr>
        <dsp:cNvPr id="0" name=""/>
        <dsp:cNvSpPr/>
      </dsp:nvSpPr>
      <dsp:spPr>
        <a:xfrm>
          <a:off x="492179" y="5116046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5101613"/>
                <a:satOff val="24877"/>
                <a:lumOff val="-11679"/>
                <a:alphaOff val="0"/>
                <a:satMod val="103000"/>
                <a:lumMod val="118000"/>
              </a:schemeClr>
            </a:gs>
            <a:gs pos="50000">
              <a:schemeClr val="accent4">
                <a:hueOff val="-5101613"/>
                <a:satOff val="24877"/>
                <a:lumOff val="-11679"/>
                <a:alphaOff val="0"/>
                <a:satMod val="89000"/>
                <a:lumMod val="91000"/>
              </a:schemeClr>
            </a:gs>
            <a:gs pos="100000">
              <a:schemeClr val="accent4">
                <a:hueOff val="-5101613"/>
                <a:satOff val="24877"/>
                <a:lumOff val="-11679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5101613"/>
              <a:satOff val="24877"/>
              <a:lumOff val="-1167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9D61A3-2CB3-4615-B443-22BA0CD7FD00}">
      <dsp:nvSpPr>
        <dsp:cNvPr id="0" name=""/>
        <dsp:cNvSpPr/>
      </dsp:nvSpPr>
      <dsp:spPr>
        <a:xfrm>
          <a:off x="6310143" y="5116046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5223080"/>
                <a:satOff val="25469"/>
                <a:lumOff val="-11957"/>
                <a:alphaOff val="0"/>
                <a:satMod val="103000"/>
                <a:lumMod val="118000"/>
              </a:schemeClr>
            </a:gs>
            <a:gs pos="50000">
              <a:schemeClr val="accent4">
                <a:hueOff val="-5223080"/>
                <a:satOff val="25469"/>
                <a:lumOff val="-11957"/>
                <a:alphaOff val="0"/>
                <a:satMod val="89000"/>
                <a:lumMod val="91000"/>
              </a:schemeClr>
            </a:gs>
            <a:gs pos="100000">
              <a:schemeClr val="accent4">
                <a:hueOff val="-5223080"/>
                <a:satOff val="25469"/>
                <a:lumOff val="-11957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5223080"/>
              <a:satOff val="25469"/>
              <a:lumOff val="-1195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3AAE1F-F519-42DB-9B19-C6A21F18D515}">
      <dsp:nvSpPr>
        <dsp:cNvPr id="0" name=""/>
        <dsp:cNvSpPr/>
      </dsp:nvSpPr>
      <dsp:spPr>
        <a:xfrm>
          <a:off x="6704942" y="5116046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5344547"/>
                <a:satOff val="26062"/>
                <a:lumOff val="-12235"/>
                <a:alphaOff val="0"/>
                <a:satMod val="103000"/>
                <a:lumMod val="118000"/>
              </a:schemeClr>
            </a:gs>
            <a:gs pos="50000">
              <a:schemeClr val="accent4">
                <a:hueOff val="-5344547"/>
                <a:satOff val="26062"/>
                <a:lumOff val="-12235"/>
                <a:alphaOff val="0"/>
                <a:satMod val="89000"/>
                <a:lumMod val="91000"/>
              </a:schemeClr>
            </a:gs>
            <a:gs pos="100000">
              <a:schemeClr val="accent4">
                <a:hueOff val="-5344547"/>
                <a:satOff val="26062"/>
                <a:lumOff val="-12235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5344547"/>
              <a:satOff val="26062"/>
              <a:lumOff val="-12235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FE85B2-8823-4513-A4B6-1C096FE22A96}">
      <dsp:nvSpPr>
        <dsp:cNvPr id="0" name=""/>
        <dsp:cNvSpPr/>
      </dsp:nvSpPr>
      <dsp:spPr>
        <a:xfrm>
          <a:off x="7133408" y="5116046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5466014"/>
                <a:satOff val="26654"/>
                <a:lumOff val="-12513"/>
                <a:alphaOff val="0"/>
                <a:satMod val="103000"/>
                <a:lumMod val="118000"/>
              </a:schemeClr>
            </a:gs>
            <a:gs pos="50000">
              <a:schemeClr val="accent4">
                <a:hueOff val="-5466014"/>
                <a:satOff val="26654"/>
                <a:lumOff val="-12513"/>
                <a:alphaOff val="0"/>
                <a:satMod val="89000"/>
                <a:lumMod val="91000"/>
              </a:schemeClr>
            </a:gs>
            <a:gs pos="100000">
              <a:schemeClr val="accent4">
                <a:hueOff val="-5466014"/>
                <a:satOff val="26654"/>
                <a:lumOff val="-12513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5466014"/>
              <a:satOff val="26654"/>
              <a:lumOff val="-1251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1C5E08-6F96-48D2-9C78-F6468E044A96}">
      <dsp:nvSpPr>
        <dsp:cNvPr id="0" name=""/>
        <dsp:cNvSpPr/>
      </dsp:nvSpPr>
      <dsp:spPr>
        <a:xfrm>
          <a:off x="7561878" y="5116046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5587481"/>
                <a:satOff val="27246"/>
                <a:lumOff val="-12791"/>
                <a:alphaOff val="0"/>
                <a:satMod val="103000"/>
                <a:lumMod val="118000"/>
              </a:schemeClr>
            </a:gs>
            <a:gs pos="50000">
              <a:schemeClr val="accent4">
                <a:hueOff val="-5587481"/>
                <a:satOff val="27246"/>
                <a:lumOff val="-12791"/>
                <a:alphaOff val="0"/>
                <a:satMod val="89000"/>
                <a:lumMod val="91000"/>
              </a:schemeClr>
            </a:gs>
            <a:gs pos="100000">
              <a:schemeClr val="accent4">
                <a:hueOff val="-5587481"/>
                <a:satOff val="27246"/>
                <a:lumOff val="-12791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5587481"/>
              <a:satOff val="27246"/>
              <a:lumOff val="-12791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672349-8334-406D-B456-5EF3FA2EB1C6}">
      <dsp:nvSpPr>
        <dsp:cNvPr id="0" name=""/>
        <dsp:cNvSpPr/>
      </dsp:nvSpPr>
      <dsp:spPr>
        <a:xfrm>
          <a:off x="8001433" y="5116046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5708948"/>
                <a:satOff val="27839"/>
                <a:lumOff val="-13069"/>
                <a:alphaOff val="0"/>
                <a:satMod val="103000"/>
                <a:lumMod val="118000"/>
              </a:schemeClr>
            </a:gs>
            <a:gs pos="50000">
              <a:schemeClr val="accent4">
                <a:hueOff val="-5708948"/>
                <a:satOff val="27839"/>
                <a:lumOff val="-13069"/>
                <a:alphaOff val="0"/>
                <a:satMod val="89000"/>
                <a:lumMod val="91000"/>
              </a:schemeClr>
            </a:gs>
            <a:gs pos="100000">
              <a:schemeClr val="accent4">
                <a:hueOff val="-5708948"/>
                <a:satOff val="27839"/>
                <a:lumOff val="-13069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5708948"/>
              <a:satOff val="27839"/>
              <a:lumOff val="-1306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E09B05-933F-41D5-A2CD-1BC1602AA651}">
      <dsp:nvSpPr>
        <dsp:cNvPr id="0" name=""/>
        <dsp:cNvSpPr/>
      </dsp:nvSpPr>
      <dsp:spPr>
        <a:xfrm>
          <a:off x="8429902" y="5116046"/>
          <a:ext cx="653793" cy="51740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-5830415"/>
                <a:satOff val="28431"/>
                <a:lumOff val="-13347"/>
                <a:alphaOff val="0"/>
                <a:satMod val="103000"/>
                <a:lumMod val="118000"/>
              </a:schemeClr>
            </a:gs>
            <a:gs pos="50000">
              <a:schemeClr val="accent4">
                <a:hueOff val="-5830415"/>
                <a:satOff val="28431"/>
                <a:lumOff val="-13347"/>
                <a:alphaOff val="0"/>
                <a:satMod val="89000"/>
                <a:lumMod val="91000"/>
              </a:schemeClr>
            </a:gs>
            <a:gs pos="100000">
              <a:schemeClr val="accent4">
                <a:hueOff val="-5830415"/>
                <a:satOff val="28431"/>
                <a:lumOff val="-13347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5830415"/>
              <a:satOff val="28431"/>
              <a:lumOff val="-1334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07727A-1AF6-4AD6-ADDC-A63416455234}">
      <dsp:nvSpPr>
        <dsp:cNvPr id="0" name=""/>
        <dsp:cNvSpPr/>
      </dsp:nvSpPr>
      <dsp:spPr>
        <a:xfrm>
          <a:off x="575575" y="5167786"/>
          <a:ext cx="8211378" cy="4139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6680684"/>
              <a:satOff val="32577"/>
              <a:lumOff val="-1529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поддержка НКО «Красный крест» и поддержка ДПО</a:t>
          </a:r>
          <a:endParaRPr lang="ru-RU" sz="11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5575" y="5167786"/>
        <a:ext cx="8211378" cy="413924"/>
      </dsp:txXfrm>
    </dsp:sp>
    <dsp:sp modelId="{A494ECB4-55A2-425D-A175-69717B02BBD0}">
      <dsp:nvSpPr>
        <dsp:cNvPr id="0" name=""/>
        <dsp:cNvSpPr/>
      </dsp:nvSpPr>
      <dsp:spPr>
        <a:xfrm>
          <a:off x="237579" y="5672366"/>
          <a:ext cx="3171622" cy="177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</a:t>
          </a:r>
          <a:r>
            <a:rPr lang="ru-RU" sz="11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ПП «Доступная среда»-8,7 </a:t>
          </a:r>
          <a:r>
            <a:rPr lang="ru-RU" sz="11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т.р</a:t>
          </a:r>
          <a:r>
            <a:rPr lang="ru-RU" sz="11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1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579" y="5672366"/>
        <a:ext cx="3171622" cy="177735"/>
      </dsp:txXfrm>
    </dsp:sp>
    <dsp:sp modelId="{280D6C65-73D4-4F51-8C13-FCDFB3913082}">
      <dsp:nvSpPr>
        <dsp:cNvPr id="0" name=""/>
        <dsp:cNvSpPr/>
      </dsp:nvSpPr>
      <dsp:spPr>
        <a:xfrm>
          <a:off x="237579" y="5850102"/>
          <a:ext cx="372531" cy="620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5951882"/>
                <a:satOff val="29023"/>
                <a:lumOff val="-13626"/>
                <a:alphaOff val="0"/>
                <a:satMod val="103000"/>
                <a:lumMod val="118000"/>
              </a:schemeClr>
            </a:gs>
            <a:gs pos="50000">
              <a:schemeClr val="accent4">
                <a:hueOff val="-5951882"/>
                <a:satOff val="29023"/>
                <a:lumOff val="-13626"/>
                <a:alphaOff val="0"/>
                <a:satMod val="89000"/>
                <a:lumMod val="91000"/>
              </a:schemeClr>
            </a:gs>
            <a:gs pos="100000">
              <a:schemeClr val="accent4">
                <a:hueOff val="-5951882"/>
                <a:satOff val="29023"/>
                <a:lumOff val="-13626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5951882"/>
              <a:satOff val="29023"/>
              <a:lumOff val="-1362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42A5F2-D12F-4E6F-8BAB-650D82AC17D5}">
      <dsp:nvSpPr>
        <dsp:cNvPr id="0" name=""/>
        <dsp:cNvSpPr/>
      </dsp:nvSpPr>
      <dsp:spPr>
        <a:xfrm>
          <a:off x="631842" y="5850102"/>
          <a:ext cx="372531" cy="620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6073349"/>
                <a:satOff val="29615"/>
                <a:lumOff val="-13904"/>
                <a:alphaOff val="0"/>
                <a:satMod val="103000"/>
                <a:lumMod val="118000"/>
              </a:schemeClr>
            </a:gs>
            <a:gs pos="50000">
              <a:schemeClr val="accent4">
                <a:hueOff val="-6073349"/>
                <a:satOff val="29615"/>
                <a:lumOff val="-13904"/>
                <a:alphaOff val="0"/>
                <a:satMod val="89000"/>
                <a:lumMod val="91000"/>
              </a:schemeClr>
            </a:gs>
            <a:gs pos="100000">
              <a:schemeClr val="accent4">
                <a:hueOff val="-6073349"/>
                <a:satOff val="29615"/>
                <a:lumOff val="-13904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6073349"/>
              <a:satOff val="29615"/>
              <a:lumOff val="-1390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004DD0-452E-4A16-B346-A6B3DD380150}">
      <dsp:nvSpPr>
        <dsp:cNvPr id="0" name=""/>
        <dsp:cNvSpPr/>
      </dsp:nvSpPr>
      <dsp:spPr>
        <a:xfrm>
          <a:off x="1026105" y="5850102"/>
          <a:ext cx="372531" cy="620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6194816"/>
                <a:satOff val="30208"/>
                <a:lumOff val="-14182"/>
                <a:alphaOff val="0"/>
                <a:satMod val="103000"/>
                <a:lumMod val="118000"/>
              </a:schemeClr>
            </a:gs>
            <a:gs pos="50000">
              <a:schemeClr val="accent4">
                <a:hueOff val="-6194816"/>
                <a:satOff val="30208"/>
                <a:lumOff val="-14182"/>
                <a:alphaOff val="0"/>
                <a:satMod val="89000"/>
                <a:lumMod val="91000"/>
              </a:schemeClr>
            </a:gs>
            <a:gs pos="100000">
              <a:schemeClr val="accent4">
                <a:hueOff val="-6194816"/>
                <a:satOff val="30208"/>
                <a:lumOff val="-14182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6194816"/>
              <a:satOff val="30208"/>
              <a:lumOff val="-1418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EC9721-86C6-4B94-B55D-DC0CB4096F91}">
      <dsp:nvSpPr>
        <dsp:cNvPr id="0" name=""/>
        <dsp:cNvSpPr/>
      </dsp:nvSpPr>
      <dsp:spPr>
        <a:xfrm>
          <a:off x="1420368" y="5850102"/>
          <a:ext cx="372531" cy="620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6316283"/>
                <a:satOff val="30800"/>
                <a:lumOff val="-14460"/>
                <a:alphaOff val="0"/>
                <a:satMod val="103000"/>
                <a:lumMod val="118000"/>
              </a:schemeClr>
            </a:gs>
            <a:gs pos="50000">
              <a:schemeClr val="accent4">
                <a:hueOff val="-6316283"/>
                <a:satOff val="30800"/>
                <a:lumOff val="-14460"/>
                <a:alphaOff val="0"/>
                <a:satMod val="89000"/>
                <a:lumMod val="91000"/>
              </a:schemeClr>
            </a:gs>
            <a:gs pos="100000">
              <a:schemeClr val="accent4">
                <a:hueOff val="-6316283"/>
                <a:satOff val="30800"/>
                <a:lumOff val="-14460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6316283"/>
              <a:satOff val="30800"/>
              <a:lumOff val="-1446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76108C-99D7-486B-BA4B-5C6080DCF283}">
      <dsp:nvSpPr>
        <dsp:cNvPr id="0" name=""/>
        <dsp:cNvSpPr/>
      </dsp:nvSpPr>
      <dsp:spPr>
        <a:xfrm>
          <a:off x="1814630" y="5850102"/>
          <a:ext cx="372531" cy="620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6437749"/>
                <a:satOff val="31392"/>
                <a:lumOff val="-14738"/>
                <a:alphaOff val="0"/>
                <a:satMod val="103000"/>
                <a:lumMod val="118000"/>
              </a:schemeClr>
            </a:gs>
            <a:gs pos="50000">
              <a:schemeClr val="accent4">
                <a:hueOff val="-6437749"/>
                <a:satOff val="31392"/>
                <a:lumOff val="-14738"/>
                <a:alphaOff val="0"/>
                <a:satMod val="89000"/>
                <a:lumMod val="91000"/>
              </a:schemeClr>
            </a:gs>
            <a:gs pos="100000">
              <a:schemeClr val="accent4">
                <a:hueOff val="-6437749"/>
                <a:satOff val="31392"/>
                <a:lumOff val="-14738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6437749"/>
              <a:satOff val="31392"/>
              <a:lumOff val="-1473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F4D90D-D9B6-4ACF-BB9A-20484B74108D}">
      <dsp:nvSpPr>
        <dsp:cNvPr id="0" name=""/>
        <dsp:cNvSpPr/>
      </dsp:nvSpPr>
      <dsp:spPr>
        <a:xfrm>
          <a:off x="2208893" y="5850102"/>
          <a:ext cx="372531" cy="620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6559217"/>
                <a:satOff val="31985"/>
                <a:lumOff val="-15016"/>
                <a:alphaOff val="0"/>
                <a:satMod val="103000"/>
                <a:lumMod val="118000"/>
              </a:schemeClr>
            </a:gs>
            <a:gs pos="50000">
              <a:schemeClr val="accent4">
                <a:hueOff val="-6559217"/>
                <a:satOff val="31985"/>
                <a:lumOff val="-15016"/>
                <a:alphaOff val="0"/>
                <a:satMod val="89000"/>
                <a:lumMod val="91000"/>
              </a:schemeClr>
            </a:gs>
            <a:gs pos="100000">
              <a:schemeClr val="accent4">
                <a:hueOff val="-6559217"/>
                <a:satOff val="31985"/>
                <a:lumOff val="-15016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6559217"/>
              <a:satOff val="31985"/>
              <a:lumOff val="-1501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8F264C-8244-430E-9461-D16FC4E3AB49}">
      <dsp:nvSpPr>
        <dsp:cNvPr id="0" name=""/>
        <dsp:cNvSpPr/>
      </dsp:nvSpPr>
      <dsp:spPr>
        <a:xfrm>
          <a:off x="2603156" y="5850102"/>
          <a:ext cx="372531" cy="620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6680684"/>
                <a:satOff val="32577"/>
                <a:lumOff val="-15294"/>
                <a:alphaOff val="0"/>
                <a:satMod val="103000"/>
                <a:lumMod val="118000"/>
              </a:schemeClr>
            </a:gs>
            <a:gs pos="50000">
              <a:schemeClr val="accent4">
                <a:hueOff val="-6680684"/>
                <a:satOff val="32577"/>
                <a:lumOff val="-15294"/>
                <a:alphaOff val="0"/>
                <a:satMod val="89000"/>
                <a:lumMod val="91000"/>
              </a:schemeClr>
            </a:gs>
            <a:gs pos="100000">
              <a:schemeClr val="accent4">
                <a:hueOff val="-6680684"/>
                <a:satOff val="32577"/>
                <a:lumOff val="-15294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6680684"/>
              <a:satOff val="32577"/>
              <a:lumOff val="-1529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5C307-F39D-4024-8CE7-2BC741D34B6E}">
      <dsp:nvSpPr>
        <dsp:cNvPr id="0" name=""/>
        <dsp:cNvSpPr/>
      </dsp:nvSpPr>
      <dsp:spPr>
        <a:xfrm>
          <a:off x="1015025" y="95992"/>
          <a:ext cx="682475" cy="20474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2020 год</a:t>
          </a:r>
          <a:endParaRPr lang="ru-RU" sz="900" kern="1200" dirty="0"/>
        </a:p>
      </dsp:txBody>
      <dsp:txXfrm>
        <a:off x="1021022" y="101989"/>
        <a:ext cx="670481" cy="192749"/>
      </dsp:txXfrm>
    </dsp:sp>
    <dsp:sp modelId="{99B0A30F-C72B-4468-B710-3DD85FBE33E2}">
      <dsp:nvSpPr>
        <dsp:cNvPr id="0" name=""/>
        <dsp:cNvSpPr/>
      </dsp:nvSpPr>
      <dsp:spPr>
        <a:xfrm>
          <a:off x="2046518" y="95992"/>
          <a:ext cx="682475" cy="20474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2021</a:t>
          </a:r>
          <a:r>
            <a:rPr lang="ru-RU" sz="900" b="1" kern="1200" dirty="0" smtClean="0"/>
            <a:t> год</a:t>
          </a:r>
          <a:endParaRPr lang="ru-RU" sz="900" b="1" kern="1200" dirty="0"/>
        </a:p>
      </dsp:txBody>
      <dsp:txXfrm>
        <a:off x="2052515" y="101989"/>
        <a:ext cx="670481" cy="192749"/>
      </dsp:txXfrm>
    </dsp:sp>
    <dsp:sp modelId="{76F7CB32-66B9-49B4-98E6-60275F1F216C}">
      <dsp:nvSpPr>
        <dsp:cNvPr id="0" name=""/>
        <dsp:cNvSpPr/>
      </dsp:nvSpPr>
      <dsp:spPr>
        <a:xfrm>
          <a:off x="1723236" y="1686094"/>
          <a:ext cx="297546" cy="297546"/>
        </a:xfrm>
        <a:prstGeom prst="triangl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107CA-AF7E-46E0-9F1E-87865D2D1A44}">
      <dsp:nvSpPr>
        <dsp:cNvPr id="0" name=""/>
        <dsp:cNvSpPr/>
      </dsp:nvSpPr>
      <dsp:spPr>
        <a:xfrm rot="240000">
          <a:off x="979098" y="1558592"/>
          <a:ext cx="1785821" cy="12487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18652-8115-40F2-8AB6-26356EE08046}">
      <dsp:nvSpPr>
        <dsp:cNvPr id="0" name=""/>
        <dsp:cNvSpPr/>
      </dsp:nvSpPr>
      <dsp:spPr>
        <a:xfrm rot="240000">
          <a:off x="2030124" y="1087548"/>
          <a:ext cx="754936" cy="51989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79,5 </a:t>
          </a:r>
          <a:r>
            <a:rPr lang="ru-RU" sz="1000" kern="1200" dirty="0" err="1" smtClean="0"/>
            <a:t>млн.руб</a:t>
          </a:r>
          <a:r>
            <a:rPr lang="ru-RU" sz="1000" kern="1200" dirty="0" smtClean="0"/>
            <a:t>.</a:t>
          </a:r>
          <a:endParaRPr lang="ru-RU" sz="1000" kern="1200" dirty="0"/>
        </a:p>
      </dsp:txBody>
      <dsp:txXfrm>
        <a:off x="2055503" y="1112927"/>
        <a:ext cx="704178" cy="469135"/>
      </dsp:txXfrm>
    </dsp:sp>
    <dsp:sp modelId="{C3094506-FB4E-4A66-A0E4-21C5CD852974}">
      <dsp:nvSpPr>
        <dsp:cNvPr id="0" name=""/>
        <dsp:cNvSpPr/>
      </dsp:nvSpPr>
      <dsp:spPr>
        <a:xfrm rot="240000">
          <a:off x="2084733" y="621820"/>
          <a:ext cx="754110" cy="4094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+6,2 </a:t>
          </a:r>
          <a:r>
            <a:rPr lang="ru-RU" sz="1000" b="1" kern="1200" dirty="0" err="1" smtClean="0"/>
            <a:t>млн.руб</a:t>
          </a:r>
          <a:r>
            <a:rPr lang="ru-RU" sz="1000" b="1" kern="1200" dirty="0" smtClean="0"/>
            <a:t>.</a:t>
          </a:r>
          <a:endParaRPr lang="ru-RU" sz="1000" b="1" kern="1200" dirty="0"/>
        </a:p>
      </dsp:txBody>
      <dsp:txXfrm>
        <a:off x="2104721" y="641808"/>
        <a:ext cx="714134" cy="369475"/>
      </dsp:txXfrm>
    </dsp:sp>
    <dsp:sp modelId="{39BCA0B1-2632-4BE5-A0FD-9938955467BF}">
      <dsp:nvSpPr>
        <dsp:cNvPr id="0" name=""/>
        <dsp:cNvSpPr/>
      </dsp:nvSpPr>
      <dsp:spPr>
        <a:xfrm rot="240000">
          <a:off x="1008549" y="1015537"/>
          <a:ext cx="754936" cy="51989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73,3 </a:t>
          </a:r>
          <a:r>
            <a:rPr lang="ru-RU" sz="1000" kern="1200" dirty="0" err="1" smtClean="0"/>
            <a:t>млн.руб</a:t>
          </a:r>
          <a:r>
            <a:rPr lang="ru-RU" sz="1000" kern="1200" dirty="0" smtClean="0"/>
            <a:t>.</a:t>
          </a:r>
          <a:endParaRPr lang="ru-RU" sz="1000" kern="1200" dirty="0"/>
        </a:p>
      </dsp:txBody>
      <dsp:txXfrm>
        <a:off x="1033928" y="1040916"/>
        <a:ext cx="704178" cy="4691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5C307-F39D-4024-8CE7-2BC741D34B6E}">
      <dsp:nvSpPr>
        <dsp:cNvPr id="0" name=""/>
        <dsp:cNvSpPr/>
      </dsp:nvSpPr>
      <dsp:spPr>
        <a:xfrm>
          <a:off x="977945" y="499518"/>
          <a:ext cx="718372" cy="2155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2020 год</a:t>
          </a:r>
          <a:endParaRPr lang="ru-RU" sz="900" kern="1200" dirty="0"/>
        </a:p>
      </dsp:txBody>
      <dsp:txXfrm>
        <a:off x="984257" y="505830"/>
        <a:ext cx="705748" cy="202888"/>
      </dsp:txXfrm>
    </dsp:sp>
    <dsp:sp modelId="{99B0A30F-C72B-4468-B710-3DD85FBE33E2}">
      <dsp:nvSpPr>
        <dsp:cNvPr id="0" name=""/>
        <dsp:cNvSpPr/>
      </dsp:nvSpPr>
      <dsp:spPr>
        <a:xfrm>
          <a:off x="1854263" y="499518"/>
          <a:ext cx="718372" cy="2155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2021</a:t>
          </a:r>
          <a:r>
            <a:rPr lang="ru-RU" sz="900" kern="1200" dirty="0" smtClean="0"/>
            <a:t> год</a:t>
          </a:r>
          <a:endParaRPr lang="ru-RU" sz="900" kern="1200" dirty="0"/>
        </a:p>
      </dsp:txBody>
      <dsp:txXfrm>
        <a:off x="1860575" y="505830"/>
        <a:ext cx="705748" cy="202888"/>
      </dsp:txXfrm>
    </dsp:sp>
    <dsp:sp modelId="{76F7CB32-66B9-49B4-98E6-60275F1F216C}">
      <dsp:nvSpPr>
        <dsp:cNvPr id="0" name=""/>
        <dsp:cNvSpPr/>
      </dsp:nvSpPr>
      <dsp:spPr>
        <a:xfrm>
          <a:off x="1674900" y="1615122"/>
          <a:ext cx="284642" cy="284642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FA87B9-557F-47C1-A926-186090E9BA7F}">
      <dsp:nvSpPr>
        <dsp:cNvPr id="0" name=""/>
        <dsp:cNvSpPr/>
      </dsp:nvSpPr>
      <dsp:spPr>
        <a:xfrm rot="21360000">
          <a:off x="963032" y="1493149"/>
          <a:ext cx="1708378" cy="1194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907545-1F56-4046-9ABE-67887946A491}">
      <dsp:nvSpPr>
        <dsp:cNvPr id="0" name=""/>
        <dsp:cNvSpPr/>
      </dsp:nvSpPr>
      <dsp:spPr>
        <a:xfrm rot="21360000">
          <a:off x="971882" y="1327308"/>
          <a:ext cx="792220" cy="2299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solidFill>
            <a:schemeClr val="tx2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0,3 </a:t>
          </a:r>
          <a:r>
            <a:rPr lang="ru-RU" sz="900" kern="1200" dirty="0" err="1" smtClean="0">
              <a:solidFill>
                <a:schemeClr val="tx1"/>
              </a:solidFill>
            </a:rPr>
            <a:t>млн.руб</a:t>
          </a:r>
          <a:r>
            <a:rPr lang="ru-RU" sz="900" kern="1200" dirty="0" smtClean="0">
              <a:solidFill>
                <a:schemeClr val="tx1"/>
              </a:solidFill>
            </a:rPr>
            <a:t>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983108" y="1338534"/>
        <a:ext cx="769768" cy="207513"/>
      </dsp:txXfrm>
    </dsp:sp>
    <dsp:sp modelId="{30EE49CC-2A49-4760-AFBA-A5E89A535601}">
      <dsp:nvSpPr>
        <dsp:cNvPr id="0" name=""/>
        <dsp:cNvSpPr/>
      </dsp:nvSpPr>
      <dsp:spPr>
        <a:xfrm rot="21360000">
          <a:off x="958666" y="967977"/>
          <a:ext cx="792888" cy="3328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solidFill>
            <a:schemeClr val="tx2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0,3 </a:t>
          </a:r>
          <a:r>
            <a:rPr lang="ru-RU" sz="900" kern="1200" dirty="0" err="1" smtClean="0">
              <a:solidFill>
                <a:schemeClr val="tx1"/>
              </a:solidFill>
            </a:rPr>
            <a:t>млн.руб</a:t>
          </a:r>
          <a:r>
            <a:rPr lang="ru-RU" sz="900" kern="1200" dirty="0" smtClean="0">
              <a:solidFill>
                <a:schemeClr val="tx1"/>
              </a:solidFill>
            </a:rPr>
            <a:t>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974913" y="984224"/>
        <a:ext cx="760394" cy="300327"/>
      </dsp:txXfrm>
    </dsp:sp>
    <dsp:sp modelId="{B0B0BBBD-F609-4B94-B199-31B2DBD100E8}">
      <dsp:nvSpPr>
        <dsp:cNvPr id="0" name=""/>
        <dsp:cNvSpPr/>
      </dsp:nvSpPr>
      <dsp:spPr>
        <a:xfrm rot="21360000">
          <a:off x="1847924" y="1275656"/>
          <a:ext cx="792767" cy="2284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solidFill>
            <a:schemeClr val="tx2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0 </a:t>
          </a:r>
          <a:r>
            <a:rPr lang="ru-RU" sz="900" kern="1200" dirty="0" err="1" smtClean="0">
              <a:solidFill>
                <a:schemeClr val="tx1"/>
              </a:solidFill>
            </a:rPr>
            <a:t>млн.руб</a:t>
          </a:r>
          <a:r>
            <a:rPr lang="ru-RU" sz="900" kern="1200" dirty="0" smtClean="0">
              <a:solidFill>
                <a:schemeClr val="tx1"/>
              </a:solidFill>
            </a:rPr>
            <a:t>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1859078" y="1286810"/>
        <a:ext cx="770459" cy="2061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5C307-F39D-4024-8CE7-2BC741D34B6E}">
      <dsp:nvSpPr>
        <dsp:cNvPr id="0" name=""/>
        <dsp:cNvSpPr/>
      </dsp:nvSpPr>
      <dsp:spPr>
        <a:xfrm>
          <a:off x="949565" y="218733"/>
          <a:ext cx="719997" cy="21600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2020 год</a:t>
          </a:r>
          <a:endParaRPr lang="ru-RU" sz="900" kern="1200" dirty="0"/>
        </a:p>
      </dsp:txBody>
      <dsp:txXfrm>
        <a:off x="955891" y="225059"/>
        <a:ext cx="707345" cy="203348"/>
      </dsp:txXfrm>
    </dsp:sp>
    <dsp:sp modelId="{99B0A30F-C72B-4468-B710-3DD85FBE33E2}">
      <dsp:nvSpPr>
        <dsp:cNvPr id="0" name=""/>
        <dsp:cNvSpPr/>
      </dsp:nvSpPr>
      <dsp:spPr>
        <a:xfrm>
          <a:off x="1951801" y="230806"/>
          <a:ext cx="719997" cy="21600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2021 </a:t>
          </a:r>
          <a:r>
            <a:rPr lang="ru-RU" sz="1000" b="1" kern="1200" dirty="0" smtClean="0"/>
            <a:t>год</a:t>
          </a:r>
          <a:endParaRPr lang="ru-RU" sz="1000" b="1" kern="1200" dirty="0"/>
        </a:p>
      </dsp:txBody>
      <dsp:txXfrm>
        <a:off x="1958127" y="237132"/>
        <a:ext cx="707345" cy="203348"/>
      </dsp:txXfrm>
    </dsp:sp>
    <dsp:sp modelId="{76F7CB32-66B9-49B4-98E6-60275F1F216C}">
      <dsp:nvSpPr>
        <dsp:cNvPr id="0" name=""/>
        <dsp:cNvSpPr/>
      </dsp:nvSpPr>
      <dsp:spPr>
        <a:xfrm>
          <a:off x="1670284" y="1616625"/>
          <a:ext cx="285286" cy="285286"/>
        </a:xfrm>
        <a:prstGeom prst="triangle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0ED7BC-5AA2-436A-AE2A-1607CE728FEE}">
      <dsp:nvSpPr>
        <dsp:cNvPr id="0" name=""/>
        <dsp:cNvSpPr/>
      </dsp:nvSpPr>
      <dsp:spPr>
        <a:xfrm rot="240000">
          <a:off x="956806" y="1494376"/>
          <a:ext cx="1712243" cy="119731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8F6574-5BC9-4270-ABCC-2E7C0B0532F3}">
      <dsp:nvSpPr>
        <dsp:cNvPr id="0" name=""/>
        <dsp:cNvSpPr/>
      </dsp:nvSpPr>
      <dsp:spPr>
        <a:xfrm rot="240000">
          <a:off x="1974047" y="1012967"/>
          <a:ext cx="704794" cy="499804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solidFill>
            <a:schemeClr val="tx2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14,3 </a:t>
          </a:r>
          <a:r>
            <a:rPr lang="ru-RU" sz="1100" kern="1200" dirty="0" err="1" smtClean="0">
              <a:solidFill>
                <a:schemeClr val="tx1"/>
              </a:solidFill>
            </a:rPr>
            <a:t>млн.руб</a:t>
          </a:r>
          <a:r>
            <a:rPr lang="ru-RU" sz="1100" kern="1200" dirty="0" smtClean="0">
              <a:solidFill>
                <a:schemeClr val="tx1"/>
              </a:solidFill>
            </a:rPr>
            <a:t>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998445" y="1037365"/>
        <a:ext cx="655998" cy="451008"/>
      </dsp:txXfrm>
    </dsp:sp>
    <dsp:sp modelId="{0841A01C-0A52-4F81-A157-B605D63738FB}">
      <dsp:nvSpPr>
        <dsp:cNvPr id="0" name=""/>
        <dsp:cNvSpPr/>
      </dsp:nvSpPr>
      <dsp:spPr>
        <a:xfrm rot="240000">
          <a:off x="2012085" y="495647"/>
          <a:ext cx="704794" cy="499804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atMod val="103000"/>
                <a:lumMod val="118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0000"/>
                <a:satMod val="89000"/>
                <a:lumMod val="91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lumMod val="69000"/>
              </a:schemeClr>
            </a:gs>
          </a:gsLst>
          <a:lin ang="5400000" scaled="0"/>
        </a:gradFill>
        <a:ln>
          <a:solidFill>
            <a:schemeClr val="tx2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+13,9 </a:t>
          </a:r>
          <a:r>
            <a:rPr lang="ru-RU" sz="1100" kern="1200" dirty="0" err="1" smtClean="0">
              <a:solidFill>
                <a:schemeClr val="tx1"/>
              </a:solidFill>
            </a:rPr>
            <a:t>млн.руб</a:t>
          </a:r>
          <a:r>
            <a:rPr lang="ru-RU" sz="1100" kern="1200" dirty="0" smtClean="0">
              <a:solidFill>
                <a:schemeClr val="tx1"/>
              </a:solidFill>
            </a:rPr>
            <a:t>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2036483" y="520045"/>
        <a:ext cx="655998" cy="451008"/>
      </dsp:txXfrm>
    </dsp:sp>
    <dsp:sp modelId="{56B8D462-3267-4078-85AC-445BDFCBB5BB}">
      <dsp:nvSpPr>
        <dsp:cNvPr id="0" name=""/>
        <dsp:cNvSpPr/>
      </dsp:nvSpPr>
      <dsp:spPr>
        <a:xfrm rot="240000">
          <a:off x="994562" y="944498"/>
          <a:ext cx="704794" cy="499804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atMod val="103000"/>
                <a:lumMod val="118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satMod val="89000"/>
                <a:lumMod val="91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69000"/>
              </a:schemeClr>
            </a:gs>
          </a:gsLst>
          <a:lin ang="5400000" scaled="0"/>
        </a:gradFill>
        <a:ln>
          <a:solidFill>
            <a:schemeClr val="tx2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0,4 </a:t>
          </a:r>
          <a:r>
            <a:rPr lang="ru-RU" sz="1100" kern="1200" dirty="0" err="1" smtClean="0">
              <a:solidFill>
                <a:schemeClr val="tx1"/>
              </a:solidFill>
            </a:rPr>
            <a:t>млн.руб</a:t>
          </a:r>
          <a:r>
            <a:rPr lang="ru-RU" sz="1100" kern="1200" dirty="0" smtClean="0">
              <a:solidFill>
                <a:schemeClr val="tx1"/>
              </a:solidFill>
            </a:rPr>
            <a:t>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018960" y="968896"/>
        <a:ext cx="655998" cy="451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C4854-B16E-431D-89E7-633896C504F3}">
      <dsp:nvSpPr>
        <dsp:cNvPr id="0" name=""/>
        <dsp:cNvSpPr/>
      </dsp:nvSpPr>
      <dsp:spPr>
        <a:xfrm>
          <a:off x="0" y="146154"/>
          <a:ext cx="2974971" cy="2379976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8C67C-BE6F-4A36-B263-082A31E86147}">
      <dsp:nvSpPr>
        <dsp:cNvPr id="0" name=""/>
        <dsp:cNvSpPr/>
      </dsp:nvSpPr>
      <dsp:spPr>
        <a:xfrm>
          <a:off x="176701" y="2303003"/>
          <a:ext cx="2647724" cy="83299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ПП «Развитие системы обращения с отходами»</a:t>
          </a:r>
          <a:endParaRPr lang="ru-RU" sz="1100" kern="1200" dirty="0"/>
        </a:p>
      </dsp:txBody>
      <dsp:txXfrm>
        <a:off x="176701" y="2303003"/>
        <a:ext cx="2647724" cy="832991"/>
      </dsp:txXfrm>
    </dsp:sp>
    <dsp:sp modelId="{7DFD1CEA-4563-470A-99D4-31A64A55B6E9}">
      <dsp:nvSpPr>
        <dsp:cNvPr id="0" name=""/>
        <dsp:cNvSpPr/>
      </dsp:nvSpPr>
      <dsp:spPr>
        <a:xfrm>
          <a:off x="3186458" y="156031"/>
          <a:ext cx="2958936" cy="2379976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EC585-C7C8-44D7-A948-F3BD8EC93B2D}">
      <dsp:nvSpPr>
        <dsp:cNvPr id="0" name=""/>
        <dsp:cNvSpPr/>
      </dsp:nvSpPr>
      <dsp:spPr>
        <a:xfrm>
          <a:off x="3497866" y="2326136"/>
          <a:ext cx="2647724" cy="83299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ПП «Разработка градостроительной документации»</a:t>
          </a:r>
          <a:endParaRPr lang="ru-RU" sz="1100" kern="1200" dirty="0"/>
        </a:p>
      </dsp:txBody>
      <dsp:txXfrm>
        <a:off x="3497866" y="2326136"/>
        <a:ext cx="2647724" cy="832991"/>
      </dsp:txXfrm>
    </dsp:sp>
    <dsp:sp modelId="{BA5FD457-0E62-4268-A91F-8BBCF9BAA2BA}">
      <dsp:nvSpPr>
        <dsp:cNvPr id="0" name=""/>
        <dsp:cNvSpPr/>
      </dsp:nvSpPr>
      <dsp:spPr>
        <a:xfrm>
          <a:off x="6450299" y="159363"/>
          <a:ext cx="2974971" cy="2379976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E0623-C0A6-4E0B-93DC-DDB5AC0C37AB}">
      <dsp:nvSpPr>
        <dsp:cNvPr id="0" name=""/>
        <dsp:cNvSpPr/>
      </dsp:nvSpPr>
      <dsp:spPr>
        <a:xfrm>
          <a:off x="6617168" y="2326277"/>
          <a:ext cx="2647724" cy="83299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ПП «Развитие дорожной сети и безопасности дорожного движения»</a:t>
          </a:r>
          <a:endParaRPr lang="ru-RU" sz="1100" kern="1200" dirty="0"/>
        </a:p>
      </dsp:txBody>
      <dsp:txXfrm>
        <a:off x="6617168" y="2326277"/>
        <a:ext cx="2647724" cy="8329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CAB17-26FB-4EA5-8F26-96744CBBB9BA}">
      <dsp:nvSpPr>
        <dsp:cNvPr id="0" name=""/>
        <dsp:cNvSpPr/>
      </dsp:nvSpPr>
      <dsp:spPr>
        <a:xfrm>
          <a:off x="4159616" y="6021418"/>
          <a:ext cx="5519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1932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21784" y="6053340"/>
        <a:ext cx="27596" cy="27596"/>
      </dsp:txXfrm>
    </dsp:sp>
    <dsp:sp modelId="{737E20C0-B4D2-4CDA-8927-AF70EFEF6D38}">
      <dsp:nvSpPr>
        <dsp:cNvPr id="0" name=""/>
        <dsp:cNvSpPr/>
      </dsp:nvSpPr>
      <dsp:spPr>
        <a:xfrm>
          <a:off x="848023" y="3276364"/>
          <a:ext cx="551932" cy="2790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5966" y="0"/>
              </a:lnTo>
              <a:lnTo>
                <a:pt x="275966" y="2790774"/>
              </a:lnTo>
              <a:lnTo>
                <a:pt x="551932" y="279077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052868" y="4600630"/>
        <a:ext cx="142241" cy="142241"/>
      </dsp:txXfrm>
    </dsp:sp>
    <dsp:sp modelId="{B24D108A-3E78-4C47-8D67-2A83654DEC91}">
      <dsp:nvSpPr>
        <dsp:cNvPr id="0" name=""/>
        <dsp:cNvSpPr/>
      </dsp:nvSpPr>
      <dsp:spPr>
        <a:xfrm>
          <a:off x="4260785" y="5088804"/>
          <a:ext cx="5519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1932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>
        <a:off x="4522953" y="5120726"/>
        <a:ext cx="27596" cy="27596"/>
      </dsp:txXfrm>
    </dsp:sp>
    <dsp:sp modelId="{AC0E4EC3-D536-410A-9B16-82FB6D64A8CD}">
      <dsp:nvSpPr>
        <dsp:cNvPr id="0" name=""/>
        <dsp:cNvSpPr/>
      </dsp:nvSpPr>
      <dsp:spPr>
        <a:xfrm>
          <a:off x="848023" y="3276364"/>
          <a:ext cx="551932" cy="1858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5966" y="0"/>
              </a:lnTo>
              <a:lnTo>
                <a:pt x="275966" y="1858160"/>
              </a:lnTo>
              <a:lnTo>
                <a:pt x="551932" y="185816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chemeClr val="bg1"/>
            </a:solidFill>
          </a:endParaRPr>
        </a:p>
      </dsp:txBody>
      <dsp:txXfrm>
        <a:off x="1075529" y="4156984"/>
        <a:ext cx="96919" cy="96919"/>
      </dsp:txXfrm>
    </dsp:sp>
    <dsp:sp modelId="{2251B3E5-F0A6-4512-8DD0-C8678CC816B9}">
      <dsp:nvSpPr>
        <dsp:cNvPr id="0" name=""/>
        <dsp:cNvSpPr/>
      </dsp:nvSpPr>
      <dsp:spPr>
        <a:xfrm>
          <a:off x="4260785" y="4275276"/>
          <a:ext cx="5519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1932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>
        <a:off x="4522953" y="4307198"/>
        <a:ext cx="27596" cy="27596"/>
      </dsp:txXfrm>
    </dsp:sp>
    <dsp:sp modelId="{1E3E44C9-8926-48E1-A19E-9E35C836BBA9}">
      <dsp:nvSpPr>
        <dsp:cNvPr id="0" name=""/>
        <dsp:cNvSpPr/>
      </dsp:nvSpPr>
      <dsp:spPr>
        <a:xfrm>
          <a:off x="848023" y="3276364"/>
          <a:ext cx="551932" cy="1044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5966" y="0"/>
              </a:lnTo>
              <a:lnTo>
                <a:pt x="275966" y="1044632"/>
              </a:lnTo>
              <a:lnTo>
                <a:pt x="551932" y="104463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>
        <a:off x="1094452" y="3769143"/>
        <a:ext cx="59073" cy="59073"/>
      </dsp:txXfrm>
    </dsp:sp>
    <dsp:sp modelId="{705972BF-80A9-4EC6-A944-E34E163C2543}">
      <dsp:nvSpPr>
        <dsp:cNvPr id="0" name=""/>
        <dsp:cNvSpPr/>
      </dsp:nvSpPr>
      <dsp:spPr>
        <a:xfrm>
          <a:off x="4260785" y="3461748"/>
          <a:ext cx="5519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1932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>
        <a:off x="4522953" y="3493670"/>
        <a:ext cx="27596" cy="27596"/>
      </dsp:txXfrm>
    </dsp:sp>
    <dsp:sp modelId="{1A70943E-261C-4E4B-BD23-41D2360ECBDC}">
      <dsp:nvSpPr>
        <dsp:cNvPr id="0" name=""/>
        <dsp:cNvSpPr/>
      </dsp:nvSpPr>
      <dsp:spPr>
        <a:xfrm>
          <a:off x="848023" y="3276364"/>
          <a:ext cx="551932" cy="231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5966" y="0"/>
              </a:lnTo>
              <a:lnTo>
                <a:pt x="275966" y="231104"/>
              </a:lnTo>
              <a:lnTo>
                <a:pt x="551932" y="23110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>
        <a:off x="1109030" y="3376957"/>
        <a:ext cx="29918" cy="29918"/>
      </dsp:txXfrm>
    </dsp:sp>
    <dsp:sp modelId="{7302D42F-76FE-4C73-B925-2564A4B4385E}">
      <dsp:nvSpPr>
        <dsp:cNvPr id="0" name=""/>
        <dsp:cNvSpPr/>
      </dsp:nvSpPr>
      <dsp:spPr>
        <a:xfrm>
          <a:off x="2843534" y="1891266"/>
          <a:ext cx="5519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1932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>
        <a:off x="3105701" y="1923187"/>
        <a:ext cx="27596" cy="27596"/>
      </dsp:txXfrm>
    </dsp:sp>
    <dsp:sp modelId="{273521D9-2D51-4C70-833A-CEB41890B3A8}">
      <dsp:nvSpPr>
        <dsp:cNvPr id="0" name=""/>
        <dsp:cNvSpPr/>
      </dsp:nvSpPr>
      <dsp:spPr>
        <a:xfrm>
          <a:off x="848023" y="1936986"/>
          <a:ext cx="551932" cy="1339377"/>
        </a:xfrm>
        <a:custGeom>
          <a:avLst/>
          <a:gdLst/>
          <a:ahLst/>
          <a:cxnLst/>
          <a:rect l="0" t="0" r="0" b="0"/>
          <a:pathLst>
            <a:path>
              <a:moveTo>
                <a:pt x="0" y="1339377"/>
              </a:moveTo>
              <a:lnTo>
                <a:pt x="275966" y="1339377"/>
              </a:lnTo>
              <a:lnTo>
                <a:pt x="275966" y="0"/>
              </a:lnTo>
              <a:lnTo>
                <a:pt x="551932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>
        <a:off x="1087773" y="2570459"/>
        <a:ext cx="72432" cy="72432"/>
      </dsp:txXfrm>
    </dsp:sp>
    <dsp:sp modelId="{5892F7E9-AB2D-48C3-9C48-CD20C28A4D38}">
      <dsp:nvSpPr>
        <dsp:cNvPr id="0" name=""/>
        <dsp:cNvSpPr/>
      </dsp:nvSpPr>
      <dsp:spPr>
        <a:xfrm>
          <a:off x="3410589" y="320783"/>
          <a:ext cx="5519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1932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>
        <a:off x="3672757" y="352705"/>
        <a:ext cx="27596" cy="27596"/>
      </dsp:txXfrm>
    </dsp:sp>
    <dsp:sp modelId="{D4041314-1C5E-4F89-BAAC-ABE30DD14CEE}">
      <dsp:nvSpPr>
        <dsp:cNvPr id="0" name=""/>
        <dsp:cNvSpPr/>
      </dsp:nvSpPr>
      <dsp:spPr>
        <a:xfrm>
          <a:off x="848023" y="366503"/>
          <a:ext cx="551932" cy="2909860"/>
        </a:xfrm>
        <a:custGeom>
          <a:avLst/>
          <a:gdLst/>
          <a:ahLst/>
          <a:cxnLst/>
          <a:rect l="0" t="0" r="0" b="0"/>
          <a:pathLst>
            <a:path>
              <a:moveTo>
                <a:pt x="0" y="2909860"/>
              </a:moveTo>
              <a:lnTo>
                <a:pt x="275966" y="2909860"/>
              </a:lnTo>
              <a:lnTo>
                <a:pt x="275966" y="0"/>
              </a:lnTo>
              <a:lnTo>
                <a:pt x="551932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bg1"/>
            </a:solidFill>
          </a:endParaRPr>
        </a:p>
      </dsp:txBody>
      <dsp:txXfrm>
        <a:off x="1049945" y="1747390"/>
        <a:ext cx="148087" cy="148087"/>
      </dsp:txXfrm>
    </dsp:sp>
    <dsp:sp modelId="{A26AFB16-2230-465A-9BCA-4ED7DDFDD63B}">
      <dsp:nvSpPr>
        <dsp:cNvPr id="0" name=""/>
        <dsp:cNvSpPr/>
      </dsp:nvSpPr>
      <dsp:spPr>
        <a:xfrm rot="16200000">
          <a:off x="-1786762" y="2855683"/>
          <a:ext cx="4428210" cy="8413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bg1"/>
              </a:solidFill>
            </a:rPr>
            <a:t>МП «Культура Бейского района»</a:t>
          </a:r>
          <a:endParaRPr lang="ru-RU" sz="2900" b="1" kern="1200" dirty="0">
            <a:solidFill>
              <a:schemeClr val="bg1"/>
            </a:solidFill>
          </a:endParaRPr>
        </a:p>
      </dsp:txBody>
      <dsp:txXfrm>
        <a:off x="-1786762" y="2855683"/>
        <a:ext cx="4428210" cy="841360"/>
      </dsp:txXfrm>
    </dsp:sp>
    <dsp:sp modelId="{7C064DFC-FFCE-412C-A6DC-4D066427BC30}">
      <dsp:nvSpPr>
        <dsp:cNvPr id="0" name=""/>
        <dsp:cNvSpPr/>
      </dsp:nvSpPr>
      <dsp:spPr>
        <a:xfrm>
          <a:off x="1399955" y="64909"/>
          <a:ext cx="2010633" cy="6031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solidFill>
                <a:schemeClr val="bg1"/>
              </a:solidFill>
            </a:rPr>
            <a:t>ПП «Развитие физической культуры и спорта»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1399955" y="64909"/>
        <a:ext cx="2010633" cy="603187"/>
      </dsp:txXfrm>
    </dsp:sp>
    <dsp:sp modelId="{CF06CD00-EA10-40C2-9B2A-C87DFFF4984B}">
      <dsp:nvSpPr>
        <dsp:cNvPr id="0" name=""/>
        <dsp:cNvSpPr/>
      </dsp:nvSpPr>
      <dsp:spPr>
        <a:xfrm>
          <a:off x="3962521" y="168422"/>
          <a:ext cx="5607879" cy="3961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17,2т.р. 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3962521" y="168422"/>
        <a:ext cx="5607879" cy="396162"/>
      </dsp:txXfrm>
    </dsp:sp>
    <dsp:sp modelId="{60C9CFA1-FF43-461C-8DAB-446273CEE301}">
      <dsp:nvSpPr>
        <dsp:cNvPr id="0" name=""/>
        <dsp:cNvSpPr/>
      </dsp:nvSpPr>
      <dsp:spPr>
        <a:xfrm>
          <a:off x="1399955" y="878437"/>
          <a:ext cx="1443578" cy="21170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</a:rPr>
            <a:t>ПП «Организация культурно-досуговой деятельности и укрепление МТБ»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1399955" y="878437"/>
        <a:ext cx="1443578" cy="2117097"/>
      </dsp:txXfrm>
    </dsp:sp>
    <dsp:sp modelId="{3E8E6388-2B43-4D6C-ADF6-F30263A7B825}">
      <dsp:nvSpPr>
        <dsp:cNvPr id="0" name=""/>
        <dsp:cNvSpPr/>
      </dsp:nvSpPr>
      <dsp:spPr>
        <a:xfrm>
          <a:off x="3395466" y="1647078"/>
          <a:ext cx="892860" cy="5798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50" b="0" kern="1200" dirty="0" smtClean="0">
              <a:solidFill>
                <a:schemeClr val="bg1"/>
              </a:solidFill>
            </a:rPr>
            <a:t>9311,2 </a:t>
          </a:r>
          <a:r>
            <a:rPr lang="ru-RU" sz="850" b="0" kern="1200" dirty="0" err="1" smtClean="0">
              <a:solidFill>
                <a:schemeClr val="bg1"/>
              </a:solidFill>
            </a:rPr>
            <a:t>т.р</a:t>
          </a:r>
          <a:r>
            <a:rPr lang="ru-RU" sz="850" b="0" kern="1200" dirty="0" smtClean="0">
              <a:solidFill>
                <a:schemeClr val="bg1"/>
              </a:solidFill>
            </a:rPr>
            <a:t>.</a:t>
          </a:r>
          <a:endParaRPr lang="ru-RU" sz="850" b="0" kern="1200" dirty="0">
            <a:solidFill>
              <a:schemeClr val="bg1"/>
            </a:solidFill>
          </a:endParaRPr>
        </a:p>
      </dsp:txBody>
      <dsp:txXfrm>
        <a:off x="3395466" y="1647078"/>
        <a:ext cx="892860" cy="579814"/>
      </dsp:txXfrm>
    </dsp:sp>
    <dsp:sp modelId="{56524742-FE05-4E89-A220-77E9117DC528}">
      <dsp:nvSpPr>
        <dsp:cNvPr id="0" name=""/>
        <dsp:cNvSpPr/>
      </dsp:nvSpPr>
      <dsp:spPr>
        <a:xfrm>
          <a:off x="1399955" y="3205874"/>
          <a:ext cx="2860830" cy="6031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</a:rPr>
            <a:t>ПП «Развитие клубного дела, кинематографии, поддержка народного творчества и молодежных инициатив»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1399955" y="3205874"/>
        <a:ext cx="2860830" cy="603187"/>
      </dsp:txXfrm>
    </dsp:sp>
    <dsp:sp modelId="{5AEFD1AF-97CF-4577-978D-65B041ED445C}">
      <dsp:nvSpPr>
        <dsp:cNvPr id="0" name=""/>
        <dsp:cNvSpPr/>
      </dsp:nvSpPr>
      <dsp:spPr>
        <a:xfrm>
          <a:off x="4812717" y="3311280"/>
          <a:ext cx="4755116" cy="3923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15801,6т.р.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4812717" y="3311280"/>
        <a:ext cx="4755116" cy="392376"/>
      </dsp:txXfrm>
    </dsp:sp>
    <dsp:sp modelId="{C0F6264E-C989-4C01-B966-E35B9DEF467B}">
      <dsp:nvSpPr>
        <dsp:cNvPr id="0" name=""/>
        <dsp:cNvSpPr/>
      </dsp:nvSpPr>
      <dsp:spPr>
        <a:xfrm>
          <a:off x="1399955" y="4019402"/>
          <a:ext cx="2860830" cy="6031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</a:rPr>
            <a:t>ПП «Популяризация культурного наследия и музейного дела»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1399955" y="4019402"/>
        <a:ext cx="2860830" cy="603187"/>
      </dsp:txXfrm>
    </dsp:sp>
    <dsp:sp modelId="{EA105920-47BE-4057-83E9-A66BFC54C7E9}">
      <dsp:nvSpPr>
        <dsp:cNvPr id="0" name=""/>
        <dsp:cNvSpPr/>
      </dsp:nvSpPr>
      <dsp:spPr>
        <a:xfrm>
          <a:off x="4812717" y="4133751"/>
          <a:ext cx="4755116" cy="3744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935,7т.р.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4812717" y="4133751"/>
        <a:ext cx="4755116" cy="374489"/>
      </dsp:txXfrm>
    </dsp:sp>
    <dsp:sp modelId="{FAB0511B-24BA-45D0-82D9-D6440D8AE34C}">
      <dsp:nvSpPr>
        <dsp:cNvPr id="0" name=""/>
        <dsp:cNvSpPr/>
      </dsp:nvSpPr>
      <dsp:spPr>
        <a:xfrm>
          <a:off x="1399955" y="4832930"/>
          <a:ext cx="2860830" cy="6031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</a:rPr>
            <a:t>ПП «Развитие и модернизация библиотечного дела»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1399955" y="4832930"/>
        <a:ext cx="2860830" cy="603187"/>
      </dsp:txXfrm>
    </dsp:sp>
    <dsp:sp modelId="{B4C5771F-B981-4BDE-B139-5DC1BBEC1B2D}">
      <dsp:nvSpPr>
        <dsp:cNvPr id="0" name=""/>
        <dsp:cNvSpPr/>
      </dsp:nvSpPr>
      <dsp:spPr>
        <a:xfrm>
          <a:off x="4812717" y="4947279"/>
          <a:ext cx="4755116" cy="3744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11287,7 </a:t>
          </a:r>
          <a:r>
            <a:rPr lang="ru-RU" sz="1200" b="1" kern="1200" dirty="0" err="1" smtClean="0">
              <a:solidFill>
                <a:schemeClr val="bg1"/>
              </a:solidFill>
            </a:rPr>
            <a:t>т.р</a:t>
          </a:r>
          <a:r>
            <a:rPr lang="ru-RU" sz="1200" b="1" kern="1200" dirty="0" smtClean="0">
              <a:solidFill>
                <a:schemeClr val="bg1"/>
              </a:solidFill>
            </a:rPr>
            <a:t>.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4812717" y="4947279"/>
        <a:ext cx="4755116" cy="374489"/>
      </dsp:txXfrm>
    </dsp:sp>
    <dsp:sp modelId="{8923CC0C-6211-422D-A395-BBA1E7E72FEE}">
      <dsp:nvSpPr>
        <dsp:cNvPr id="0" name=""/>
        <dsp:cNvSpPr/>
      </dsp:nvSpPr>
      <dsp:spPr>
        <a:xfrm>
          <a:off x="1399955" y="5646458"/>
          <a:ext cx="2759660" cy="8413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ПП «Развитие туризма»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1399955" y="5646458"/>
        <a:ext cx="2759660" cy="841360"/>
      </dsp:txXfrm>
    </dsp:sp>
    <dsp:sp modelId="{6FB1FC5B-B22B-4FF7-9613-6735669F658B}">
      <dsp:nvSpPr>
        <dsp:cNvPr id="0" name=""/>
        <dsp:cNvSpPr/>
      </dsp:nvSpPr>
      <dsp:spPr>
        <a:xfrm>
          <a:off x="4711548" y="5646458"/>
          <a:ext cx="2759660" cy="8413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100,9т.р.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4711548" y="5646458"/>
        <a:ext cx="2759660" cy="8413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51395-4944-44A0-8D9A-8C1302F7D4F3}">
      <dsp:nvSpPr>
        <dsp:cNvPr id="0" name=""/>
        <dsp:cNvSpPr/>
      </dsp:nvSpPr>
      <dsp:spPr>
        <a:xfrm>
          <a:off x="6606122" y="1024"/>
          <a:ext cx="3093835" cy="3093835"/>
        </a:xfrm>
        <a:prstGeom prst="ellipse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effectLst/>
            </a:rPr>
            <a:t>МП «Развитие агропромышленного комплекса и социальной сферы на селе»</a:t>
          </a:r>
          <a:endParaRPr lang="ru-RU" sz="1800" b="1" kern="1200" dirty="0">
            <a:solidFill>
              <a:schemeClr val="tx2"/>
            </a:solidFill>
            <a:effectLst/>
          </a:endParaRPr>
        </a:p>
      </dsp:txBody>
      <dsp:txXfrm>
        <a:off x="7059204" y="454106"/>
        <a:ext cx="2187671" cy="2187671"/>
      </dsp:txXfrm>
    </dsp:sp>
    <dsp:sp modelId="{C3340D95-9B6A-49D3-AFC0-72802445F616}">
      <dsp:nvSpPr>
        <dsp:cNvPr id="0" name=""/>
        <dsp:cNvSpPr/>
      </dsp:nvSpPr>
      <dsp:spPr>
        <a:xfrm rot="10978673">
          <a:off x="4270567" y="1033993"/>
          <a:ext cx="1653378" cy="709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rgbClr val="800080"/>
            </a:solidFill>
          </a:endParaRPr>
        </a:p>
      </dsp:txBody>
      <dsp:txXfrm rot="10800000">
        <a:off x="4483413" y="1181519"/>
        <a:ext cx="1440388" cy="425980"/>
      </dsp:txXfrm>
    </dsp:sp>
    <dsp:sp modelId="{669C467C-33B3-4FAF-BFA7-6FFB539D3626}">
      <dsp:nvSpPr>
        <dsp:cNvPr id="0" name=""/>
        <dsp:cNvSpPr/>
      </dsp:nvSpPr>
      <dsp:spPr>
        <a:xfrm>
          <a:off x="219235" y="-417483"/>
          <a:ext cx="3275817" cy="327581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800080"/>
              </a:solidFill>
            </a:rPr>
            <a:t>ПП «Развитие сельского хозяйства» -2595,7 т. р.</a:t>
          </a:r>
          <a:endParaRPr lang="ru-RU" sz="1500" kern="1200" dirty="0">
            <a:solidFill>
              <a:srgbClr val="800080"/>
            </a:solidFill>
          </a:endParaRPr>
        </a:p>
      </dsp:txBody>
      <dsp:txXfrm>
        <a:off x="698967" y="62249"/>
        <a:ext cx="2316353" cy="2316353"/>
      </dsp:txXfrm>
    </dsp:sp>
    <dsp:sp modelId="{928A3937-57E5-4037-A398-04F4D8E5A3B0}">
      <dsp:nvSpPr>
        <dsp:cNvPr id="0" name=""/>
        <dsp:cNvSpPr/>
      </dsp:nvSpPr>
      <dsp:spPr>
        <a:xfrm rot="6212528">
          <a:off x="7484115" y="3078868"/>
          <a:ext cx="429381" cy="709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186278"/>
            <a:satOff val="3311"/>
            <a:lumOff val="13786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>
            <a:solidFill>
              <a:srgbClr val="800080"/>
            </a:solidFill>
          </a:endParaRPr>
        </a:p>
      </dsp:txBody>
      <dsp:txXfrm rot="10800000">
        <a:off x="7563604" y="3158246"/>
        <a:ext cx="300567" cy="425980"/>
      </dsp:txXfrm>
    </dsp:sp>
    <dsp:sp modelId="{DAD52FF7-0FD2-4BB9-ABFC-62D5CBCBC18A}">
      <dsp:nvSpPr>
        <dsp:cNvPr id="0" name=""/>
        <dsp:cNvSpPr/>
      </dsp:nvSpPr>
      <dsp:spPr>
        <a:xfrm>
          <a:off x="5579665" y="3793945"/>
          <a:ext cx="3275817" cy="327581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800080"/>
              </a:solidFill>
            </a:rPr>
            <a:t>ПП «Развитие информационного общества» </a:t>
          </a:r>
          <a:r>
            <a:rPr lang="en-US" sz="2000" kern="1200" dirty="0" smtClean="0">
              <a:solidFill>
                <a:srgbClr val="800080"/>
              </a:solidFill>
            </a:rPr>
            <a:t>  </a:t>
          </a:r>
          <a:r>
            <a:rPr lang="ru-RU" sz="2000" kern="1200" dirty="0" smtClean="0">
              <a:solidFill>
                <a:srgbClr val="800080"/>
              </a:solidFill>
            </a:rPr>
            <a:t>-</a:t>
          </a:r>
          <a:r>
            <a:rPr lang="en-US" sz="2000" kern="1200" dirty="0" smtClean="0">
              <a:solidFill>
                <a:srgbClr val="800080"/>
              </a:solidFill>
            </a:rPr>
            <a:t>  </a:t>
          </a:r>
          <a:r>
            <a:rPr lang="ru-RU" sz="2000" kern="1200" dirty="0" smtClean="0">
              <a:solidFill>
                <a:srgbClr val="800080"/>
              </a:solidFill>
            </a:rPr>
            <a:t> 1519,8 </a:t>
          </a:r>
          <a:r>
            <a:rPr lang="ru-RU" sz="2000" kern="1200" dirty="0" err="1" smtClean="0">
              <a:solidFill>
                <a:srgbClr val="800080"/>
              </a:solidFill>
            </a:rPr>
            <a:t>т.р</a:t>
          </a:r>
          <a:r>
            <a:rPr lang="ru-RU" sz="2000" kern="1200" dirty="0" smtClean="0">
              <a:solidFill>
                <a:srgbClr val="800080"/>
              </a:solidFill>
            </a:rPr>
            <a:t>.</a:t>
          </a:r>
          <a:endParaRPr lang="ru-RU" sz="1500" kern="1200" dirty="0">
            <a:solidFill>
              <a:srgbClr val="800080"/>
            </a:solidFill>
          </a:endParaRPr>
        </a:p>
      </dsp:txBody>
      <dsp:txXfrm>
        <a:off x="6059397" y="4273677"/>
        <a:ext cx="2316353" cy="2316353"/>
      </dsp:txXfrm>
    </dsp:sp>
    <dsp:sp modelId="{BBEE91FC-C3B1-4A6F-AF2A-BAF271BCA65B}">
      <dsp:nvSpPr>
        <dsp:cNvPr id="0" name=""/>
        <dsp:cNvSpPr/>
      </dsp:nvSpPr>
      <dsp:spPr>
        <a:xfrm rot="9191296">
          <a:off x="2467500" y="3289276"/>
          <a:ext cx="2621077" cy="709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372556"/>
            <a:satOff val="6623"/>
            <a:lumOff val="27572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rgbClr val="800080"/>
            </a:solidFill>
          </a:endParaRPr>
        </a:p>
      </dsp:txBody>
      <dsp:txXfrm rot="10800000">
        <a:off x="2669041" y="3383234"/>
        <a:ext cx="2408087" cy="425980"/>
      </dsp:txXfrm>
    </dsp:sp>
    <dsp:sp modelId="{564465E3-F2AD-4F6E-A1F6-41946A558906}">
      <dsp:nvSpPr>
        <dsp:cNvPr id="0" name=""/>
        <dsp:cNvSpPr/>
      </dsp:nvSpPr>
      <dsp:spPr>
        <a:xfrm>
          <a:off x="292168" y="3876972"/>
          <a:ext cx="2183885" cy="2183885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800080"/>
              </a:solidFill>
            </a:rPr>
            <a:t>ПП «Комплексное развитие сельских территорий» 6022,7т.р.</a:t>
          </a:r>
          <a:endParaRPr lang="ru-RU" sz="1300" kern="1200" dirty="0">
            <a:solidFill>
              <a:srgbClr val="800080"/>
            </a:solidFill>
          </a:endParaRPr>
        </a:p>
      </dsp:txBody>
      <dsp:txXfrm>
        <a:off x="611991" y="4196795"/>
        <a:ext cx="1544239" cy="15442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4AAFE-91CA-4ECF-80A1-F1E57A21457C}">
      <dsp:nvSpPr>
        <dsp:cNvPr id="0" name=""/>
        <dsp:cNvSpPr/>
      </dsp:nvSpPr>
      <dsp:spPr>
        <a:xfrm>
          <a:off x="293531" y="452498"/>
          <a:ext cx="3444907" cy="10765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172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ПП «Сохранение и развитие субъектов малого и среднего предпринимательства»</a:t>
          </a:r>
          <a:endParaRPr lang="ru-RU" sz="1700" kern="1200" dirty="0"/>
        </a:p>
      </dsp:txBody>
      <dsp:txXfrm>
        <a:off x="293531" y="452498"/>
        <a:ext cx="3444907" cy="1076533"/>
      </dsp:txXfrm>
    </dsp:sp>
    <dsp:sp modelId="{ED0F97A2-3C89-4CD2-AB93-681C0BC1C238}">
      <dsp:nvSpPr>
        <dsp:cNvPr id="0" name=""/>
        <dsp:cNvSpPr/>
      </dsp:nvSpPr>
      <dsp:spPr>
        <a:xfrm>
          <a:off x="149993" y="67072"/>
          <a:ext cx="753573" cy="113036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BCC68-0196-4771-A6E3-BE322BACC544}">
      <dsp:nvSpPr>
        <dsp:cNvPr id="0" name=""/>
        <dsp:cNvSpPr/>
      </dsp:nvSpPr>
      <dsp:spPr>
        <a:xfrm>
          <a:off x="293531" y="1807734"/>
          <a:ext cx="3444907" cy="10765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172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ПП «Профессиональное развитие муниципальной службы»</a:t>
          </a:r>
          <a:endParaRPr lang="ru-RU" sz="1700" kern="1200" dirty="0"/>
        </a:p>
      </dsp:txBody>
      <dsp:txXfrm>
        <a:off x="293531" y="1807734"/>
        <a:ext cx="3444907" cy="1076533"/>
      </dsp:txXfrm>
    </dsp:sp>
    <dsp:sp modelId="{06BFDC4A-9BEE-4B46-AB01-8A7E716FD18D}">
      <dsp:nvSpPr>
        <dsp:cNvPr id="0" name=""/>
        <dsp:cNvSpPr/>
      </dsp:nvSpPr>
      <dsp:spPr>
        <a:xfrm>
          <a:off x="149993" y="1452873"/>
          <a:ext cx="753573" cy="113036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55842-F652-4AC7-A372-2EF086B180A7}">
      <dsp:nvSpPr>
        <dsp:cNvPr id="0" name=""/>
        <dsp:cNvSpPr/>
      </dsp:nvSpPr>
      <dsp:spPr>
        <a:xfrm>
          <a:off x="293531" y="3162971"/>
          <a:ext cx="3444907" cy="10765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172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ПП «Улучшение условий охраны труда»</a:t>
          </a:r>
          <a:endParaRPr lang="ru-RU" sz="1700" kern="1200" dirty="0"/>
        </a:p>
      </dsp:txBody>
      <dsp:txXfrm>
        <a:off x="293531" y="3162971"/>
        <a:ext cx="3444907" cy="1076533"/>
      </dsp:txXfrm>
    </dsp:sp>
    <dsp:sp modelId="{4ABC2BB5-3E3E-4F3C-A396-457836D43C45}">
      <dsp:nvSpPr>
        <dsp:cNvPr id="0" name=""/>
        <dsp:cNvSpPr/>
      </dsp:nvSpPr>
      <dsp:spPr>
        <a:xfrm>
          <a:off x="149993" y="3007471"/>
          <a:ext cx="753573" cy="113036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4AAFE-91CA-4ECF-80A1-F1E57A21457C}">
      <dsp:nvSpPr>
        <dsp:cNvPr id="0" name=""/>
        <dsp:cNvSpPr/>
      </dsp:nvSpPr>
      <dsp:spPr>
        <a:xfrm>
          <a:off x="223617" y="894656"/>
          <a:ext cx="3630823" cy="5785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524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ПП «О мерах по противодействию терроризму и экстремизму»</a:t>
          </a:r>
          <a:endParaRPr lang="ru-RU" sz="1200" kern="1200" dirty="0"/>
        </a:p>
      </dsp:txBody>
      <dsp:txXfrm>
        <a:off x="223617" y="894656"/>
        <a:ext cx="3630823" cy="578549"/>
      </dsp:txXfrm>
    </dsp:sp>
    <dsp:sp modelId="{ED0F97A2-3C89-4CD2-AB93-681C0BC1C238}">
      <dsp:nvSpPr>
        <dsp:cNvPr id="0" name=""/>
        <dsp:cNvSpPr/>
      </dsp:nvSpPr>
      <dsp:spPr>
        <a:xfrm>
          <a:off x="10304" y="309415"/>
          <a:ext cx="794242" cy="96865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D7CA0-9505-4EB0-A5AE-3CAC53CADD42}">
      <dsp:nvSpPr>
        <dsp:cNvPr id="0" name=""/>
        <dsp:cNvSpPr/>
      </dsp:nvSpPr>
      <dsp:spPr>
        <a:xfrm>
          <a:off x="257608" y="2448838"/>
          <a:ext cx="3630823" cy="10659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524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ПП «Защита населения и территорий Бейского района от чрезвычайных ситуаций, обеспечение пожарной безопасности и безопасности людей на водных объектах»</a:t>
          </a:r>
          <a:endParaRPr lang="ru-RU" sz="1200" kern="1200" dirty="0"/>
        </a:p>
      </dsp:txBody>
      <dsp:txXfrm>
        <a:off x="257608" y="2448838"/>
        <a:ext cx="3630823" cy="1065941"/>
      </dsp:txXfrm>
    </dsp:sp>
    <dsp:sp modelId="{99414444-E248-44BF-87E3-4CBD8950EA83}">
      <dsp:nvSpPr>
        <dsp:cNvPr id="0" name=""/>
        <dsp:cNvSpPr/>
      </dsp:nvSpPr>
      <dsp:spPr>
        <a:xfrm>
          <a:off x="72011" y="2809033"/>
          <a:ext cx="1005820" cy="122285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0.40884</cdr:x>
      <cdr:y>0.32691</cdr:y>
    </cdr:from>
    <cdr:to>
      <cdr:x>0.6306</cdr:x>
      <cdr:y>0.47467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 rot="21108363">
          <a:off x="3109769" y="1506564"/>
          <a:ext cx="1686834" cy="680960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</a:rPr>
            <a:t>   +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112629,6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0.41873</cdr:x>
      <cdr:y>0.58603</cdr:y>
    </cdr:from>
    <cdr:to>
      <cdr:x>0.62242</cdr:x>
      <cdr:y>0.7399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 rot="499659">
          <a:off x="3185042" y="2700745"/>
          <a:ext cx="1549288" cy="709099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500" b="1" dirty="0" smtClean="0"/>
            <a:t>+26544,7</a:t>
          </a:r>
        </a:p>
        <a:p xmlns:a="http://schemas.openxmlformats.org/drawingml/2006/main">
          <a:pPr algn="ctr"/>
          <a:endParaRPr lang="ru-RU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0.28448</cdr:x>
      <cdr:y>0.43586</cdr:y>
    </cdr:from>
    <cdr:to>
      <cdr:x>0.42542</cdr:x>
      <cdr:y>0.50607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76264" y="2235246"/>
          <a:ext cx="1177262" cy="3600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ФАКТ</a:t>
          </a:r>
        </a:p>
      </cdr:txBody>
    </cdr:sp>
  </cdr:relSizeAnchor>
  <cdr:relSizeAnchor xmlns:cdr="http://schemas.openxmlformats.org/drawingml/2006/chartDrawing">
    <cdr:from>
      <cdr:x>0</cdr:x>
      <cdr:y>0.15563</cdr:y>
    </cdr:from>
    <cdr:to>
      <cdr:x>0.14095</cdr:x>
      <cdr:y>0.22584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-1208584" y="798128"/>
          <a:ext cx="1177345" cy="3600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CEC57F-29A2-4A71-A65E-7283890170C7}" type="datetime1">
              <a:rPr lang="ru-RU" smtClean="0"/>
              <a:t>01.08.2022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B8B9EC-FC92-4B53-8521-C041F9E6CC51}" type="datetime1">
              <a:rPr lang="ru-RU" smtClean="0"/>
              <a:t>01.08.2022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77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554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485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095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114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876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673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07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899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34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57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415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097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237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57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05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840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57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5991" y="1600200"/>
            <a:ext cx="4831723" cy="3048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235992" y="4898574"/>
            <a:ext cx="4831723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101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48237" y="4782971"/>
            <a:ext cx="459562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 userDrawn="1"/>
        </p:nvGrpSpPr>
        <p:grpSpPr>
          <a:xfrm>
            <a:off x="6439288" y="0"/>
            <a:ext cx="3466712" cy="6858000"/>
            <a:chOff x="7923213" y="0"/>
            <a:chExt cx="4265612" cy="6858000"/>
          </a:xfrm>
        </p:grpSpPr>
        <p:pic>
          <p:nvPicPr>
            <p:cNvPr id="4" name="Рисунок 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4A0790-1FF8-44D3-BEDE-D1C19B048D93}" type="datetime1">
              <a:rPr lang="ru-RU" smtClean="0"/>
              <a:t>01.08.2022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39788" y="646114"/>
            <a:ext cx="1486288" cy="5522913"/>
          </a:xfrm>
        </p:spPr>
        <p:txBody>
          <a:bodyPr vert="eaVert"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37282" y="646114"/>
            <a:ext cx="6192863" cy="5522913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F4BD38-7664-49B3-A249-7A4651388C7C}" type="datetime1">
              <a:rPr lang="ru-RU" smtClean="0"/>
              <a:t>01.08.2022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615931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EEDC10-3C46-4852-98EA-F1E8C5EDD1CB}" type="datetime1">
              <a:rPr lang="ru-RU" smtClean="0"/>
              <a:t>01.08.2022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48236" y="1709058"/>
            <a:ext cx="781591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281" y="2237098"/>
            <a:ext cx="6688293" cy="2411103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1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37283" y="4876802"/>
            <a:ext cx="6688293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101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9040288" y="0"/>
            <a:ext cx="865712" cy="6868886"/>
            <a:chOff x="11123611" y="0"/>
            <a:chExt cx="1065214" cy="686888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350" dirty="0"/>
            </a:p>
          </p:txBody>
        </p:sp>
      </p:grp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2A04FC-4E4E-4402-8F13-E7D0F00E19D0}" type="datetime1">
              <a:rPr lang="ru-RU" smtClean="0"/>
              <a:t>01.08.2022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 8"/>
          <p:cNvCxnSpPr/>
          <p:nvPr/>
        </p:nvCxnSpPr>
        <p:spPr>
          <a:xfrm>
            <a:off x="1348237" y="4782971"/>
            <a:ext cx="6515408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283" y="381000"/>
            <a:ext cx="7988791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09452" y="1984248"/>
            <a:ext cx="3901504" cy="4187952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24572" y="1984248"/>
            <a:ext cx="3901505" cy="4187952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C8EA50-44D9-4DE2-8418-D8A26DE626A7}" type="datetime1">
              <a:rPr lang="ru-RU" smtClean="0"/>
              <a:t>01.08.2022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348236" y="1709058"/>
            <a:ext cx="781591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283" y="381000"/>
            <a:ext cx="7988791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37282" y="1828800"/>
            <a:ext cx="3901504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7282" y="2743202"/>
            <a:ext cx="3901504" cy="342582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24572" y="1828800"/>
            <a:ext cx="3901504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24572" y="2743202"/>
            <a:ext cx="3901504" cy="342582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283F88-7620-415B-BEC9-0EF23BCD1045}" type="datetime1">
              <a:rPr lang="ru-RU" smtClean="0"/>
              <a:t>01.08.2022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48236" y="1709058"/>
            <a:ext cx="781591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6C469B-65B3-45EB-BF4E-92E51EA83468}" type="datetime1">
              <a:rPr lang="ru-RU" smtClean="0"/>
              <a:t>01.08.2022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48236" y="1709058"/>
            <a:ext cx="781591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2598B4-465B-4C74-92AE-ACBBD84D3867}" type="datetime1">
              <a:rPr lang="ru-RU" smtClean="0"/>
              <a:t>01.08.2022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283" y="685802"/>
            <a:ext cx="3344146" cy="19256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3001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2" y="685800"/>
            <a:ext cx="4273074" cy="54864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37283" y="2895601"/>
            <a:ext cx="3344146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35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6D9C4F-A882-4C56-B787-C151354C8831}" type="datetime1">
              <a:rPr lang="ru-RU" smtClean="0"/>
              <a:t>01.08.2022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348237" y="2743200"/>
            <a:ext cx="317126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283" y="685800"/>
            <a:ext cx="3344146" cy="19256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001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897339" y="-50118"/>
            <a:ext cx="5016217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37283" y="2895601"/>
            <a:ext cx="3344146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48237" y="2743200"/>
            <a:ext cx="317126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282" y="381000"/>
            <a:ext cx="798879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37282" y="1981202"/>
            <a:ext cx="7988793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37283" y="6400800"/>
            <a:ext cx="4839563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87001" y="6400800"/>
            <a:ext cx="1258613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pPr rtl="0"/>
            <a:fld id="{6411240C-6450-4DC3-A196-205BBDBF3763}" type="datetime1">
              <a:rPr lang="ru-RU" smtClean="0"/>
              <a:t>01.08.2022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59073" y="6400800"/>
            <a:ext cx="867003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865711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865711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3483" indent="-171496" algn="l" defTabSz="685983" rtl="0" eaLnBrk="1" latinLnBrk="0" hangingPunct="1">
        <a:lnSpc>
          <a:spcPct val="90000"/>
        </a:lnSpc>
        <a:spcBef>
          <a:spcPts val="75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5491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5304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2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614" y="3212976"/>
            <a:ext cx="9398906" cy="2304256"/>
          </a:xfrm>
          <a:solidFill>
            <a:schemeClr val="tx1">
              <a:lumMod val="25000"/>
              <a:lumOff val="75000"/>
            </a:schemeClr>
          </a:solidFill>
        </p:spPr>
        <p:txBody>
          <a:bodyPr rtlCol="0">
            <a:noAutofit/>
          </a:bodyPr>
          <a:lstStyle/>
          <a:p>
            <a:pPr algn="ctr"/>
            <a:r>
              <a:rPr lang="ru-RU" sz="4000" b="1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br>
              <a:rPr lang="ru-RU" sz="4000" b="1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местного бюджета муниципального образования Бейский </a:t>
            </a:r>
            <a:r>
              <a:rPr lang="ru-RU" sz="40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 за 2021 год</a:t>
            </a:r>
            <a:endParaRPr lang="ru-RU" sz="4000" b="1" dirty="0">
              <a:ln>
                <a:solidFill>
                  <a:schemeClr val="tx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20" y="404664"/>
            <a:ext cx="1060845" cy="1433574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674" y="332656"/>
            <a:ext cx="8206590" cy="50405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b="1" dirty="0" smtClean="0">
                <a:solidFill>
                  <a:schemeClr val="tx1"/>
                </a:solidFill>
              </a:rPr>
              <a:t>Реализация муниципальных программ в 2021 году, тыс.руб.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10</a:t>
            </a:fld>
            <a:endParaRPr lang="ru-RU" dirty="0"/>
          </a:p>
        </p:txBody>
      </p:sp>
      <p:graphicFrame>
        <p:nvGraphicFramePr>
          <p:cNvPr id="27" name="Объект 2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2955712"/>
              </p:ext>
            </p:extLst>
          </p:nvPr>
        </p:nvGraphicFramePr>
        <p:xfrm>
          <a:off x="200472" y="980728"/>
          <a:ext cx="9433047" cy="569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829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15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537" y="548681"/>
            <a:ext cx="8206590" cy="1152128"/>
          </a:xfrm>
        </p:spPr>
        <p:txBody>
          <a:bodyPr rtlCol="0">
            <a:normAutofit/>
          </a:bodyPr>
          <a:lstStyle/>
          <a:p>
            <a:pPr algn="ctr" rtl="0"/>
            <a:r>
              <a:rPr lang="ru-RU" b="1" dirty="0" smtClean="0">
                <a:solidFill>
                  <a:schemeClr val="tx1"/>
                </a:solidFill>
              </a:rPr>
              <a:t>МП «Развитие и совершенствование муниципального образования Бейский район»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4351823"/>
              </p:ext>
            </p:extLst>
          </p:nvPr>
        </p:nvGraphicFramePr>
        <p:xfrm>
          <a:off x="272480" y="1844824"/>
          <a:ext cx="9505056" cy="4684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718737" y="2348880"/>
            <a:ext cx="2304256" cy="17281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51,6т.р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35176" y="2436159"/>
            <a:ext cx="2304256" cy="17281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2889,6т.р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9734" y="1697605"/>
            <a:ext cx="2304256" cy="17281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13240" y="2439977"/>
            <a:ext cx="2304256" cy="17281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3074,3 </a:t>
            </a:r>
            <a:r>
              <a:rPr lang="ru-RU" sz="2800" b="1" dirty="0" err="1">
                <a:solidFill>
                  <a:srgbClr val="0070C0"/>
                </a:solidFill>
              </a:rPr>
              <a:t>т.р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0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6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79691382"/>
              </p:ext>
            </p:extLst>
          </p:nvPr>
        </p:nvGraphicFramePr>
        <p:xfrm>
          <a:off x="128464" y="116632"/>
          <a:ext cx="957706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2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4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556923"/>
              </p:ext>
            </p:extLst>
          </p:nvPr>
        </p:nvGraphicFramePr>
        <p:xfrm>
          <a:off x="-87560" y="188640"/>
          <a:ext cx="9865095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5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56302462"/>
              </p:ext>
            </p:extLst>
          </p:nvPr>
        </p:nvGraphicFramePr>
        <p:xfrm>
          <a:off x="1064568" y="2204864"/>
          <a:ext cx="38884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52082" y="2348880"/>
            <a:ext cx="648072" cy="1306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14,3 т.р.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0074" y="3789041"/>
            <a:ext cx="920598" cy="962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161,0 т.р.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208584" y="548680"/>
            <a:ext cx="3744416" cy="1800200"/>
          </a:xfrm>
          <a:prstGeom prst="round2Diag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rgbClr val="FF6600"/>
              </a:gs>
              <a:gs pos="100000">
                <a:srgbClr val="FFFF00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МП «Экономическое развитие и повышение инвестиционной привлекательности муниципального образования Бейский район»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52210238"/>
              </p:ext>
            </p:extLst>
          </p:nvPr>
        </p:nvGraphicFramePr>
        <p:xfrm>
          <a:off x="5385048" y="2204827"/>
          <a:ext cx="388843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505224" y="2582242"/>
            <a:ext cx="64807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16,0 т.р.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94646" y="3678028"/>
            <a:ext cx="790926" cy="1073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57056" y="5141489"/>
            <a:ext cx="935523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4328,0 т.р.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457056" y="548680"/>
            <a:ext cx="3744416" cy="1800200"/>
          </a:xfrm>
          <a:prstGeom prst="round2DiagRect">
            <a:avLst>
              <a:gd name="adj1" fmla="val 0"/>
              <a:gd name="adj2" fmla="val 15844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rgbClr val="FF6600"/>
              </a:gs>
              <a:gs pos="100000">
                <a:srgbClr val="FFFF00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МП «Обеспечение общественного порядка и противодействие преступности в муниципальном образовании Бейский район»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14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16248" y="5373218"/>
            <a:ext cx="920598" cy="962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9,0 т.р.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16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33525884"/>
              </p:ext>
            </p:extLst>
          </p:nvPr>
        </p:nvGraphicFramePr>
        <p:xfrm>
          <a:off x="200472" y="188640"/>
          <a:ext cx="970552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5726" y="126696"/>
            <a:ext cx="7988791" cy="887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«Социальная поддержка граждан Бейского района»</a:t>
            </a:r>
            <a:b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34318029"/>
              </p:ext>
            </p:extLst>
          </p:nvPr>
        </p:nvGraphicFramePr>
        <p:xfrm>
          <a:off x="272480" y="764704"/>
          <a:ext cx="9433047" cy="5912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1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6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596339"/>
              </p:ext>
            </p:extLst>
          </p:nvPr>
        </p:nvGraphicFramePr>
        <p:xfrm>
          <a:off x="128464" y="692696"/>
          <a:ext cx="9649073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9512" y="59634"/>
            <a:ext cx="2592288" cy="1991167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rtlCol="0">
            <a:normAutofit/>
          </a:bodyPr>
          <a:lstStyle/>
          <a:p>
            <a:pPr algn="ctr" rtl="0"/>
            <a:r>
              <a:rPr lang="ru-RU" sz="1800" b="1" dirty="0" smtClean="0"/>
              <a:t>Непрограммные расходы местного бюджета муниципального образования Бейский район в 2021 году, тыс.руб.</a:t>
            </a:r>
            <a:endParaRPr lang="ru-RU" sz="18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7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720" y="908720"/>
            <a:ext cx="5328591" cy="3384376"/>
          </a:xfrm>
        </p:spPr>
        <p:txBody>
          <a:bodyPr rtlCol="0">
            <a:noAutofit/>
          </a:bodyPr>
          <a:lstStyle/>
          <a:p>
            <a:pPr algn="ctr" rtl="0"/>
            <a:r>
              <a:rPr lang="ru-RU" sz="54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БЛАГОДАРЮ</a:t>
            </a:r>
            <a:br>
              <a:rPr lang="ru-RU" sz="54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54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br>
              <a:rPr lang="ru-RU" sz="54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54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</a:t>
            </a:r>
            <a:br>
              <a:rPr lang="ru-RU" sz="54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54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54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ВНИМАНИЕ!</a:t>
            </a:r>
            <a:endParaRPr lang="ru-RU" sz="5400" b="1" dirty="0">
              <a:ln>
                <a:solidFill>
                  <a:schemeClr val="tx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06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sz="2251" b="1" dirty="0">
                <a:solidFill>
                  <a:schemeClr val="tx1"/>
                </a:solidFill>
              </a:rPr>
              <a:t>Основные параметры по исполнению местного бюджета муниципального образования Бейский район за </a:t>
            </a:r>
            <a:r>
              <a:rPr lang="ru-RU" sz="2251" b="1" dirty="0" smtClean="0">
                <a:solidFill>
                  <a:schemeClr val="tx1"/>
                </a:solidFill>
              </a:rPr>
              <a:t>2021 </a:t>
            </a:r>
            <a:r>
              <a:rPr lang="ru-RU" sz="2251" b="1" dirty="0">
                <a:solidFill>
                  <a:schemeClr val="tx1"/>
                </a:solidFill>
              </a:rPr>
              <a:t>год, тыс.руб.</a:t>
            </a:r>
          </a:p>
        </p:txBody>
      </p:sp>
      <p:graphicFrame>
        <p:nvGraphicFramePr>
          <p:cNvPr id="33" name="Объект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166055"/>
              </p:ext>
            </p:extLst>
          </p:nvPr>
        </p:nvGraphicFramePr>
        <p:xfrm>
          <a:off x="632520" y="1600200"/>
          <a:ext cx="8496944" cy="4781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37282" y="381000"/>
            <a:ext cx="8324230" cy="1219200"/>
          </a:xfrm>
        </p:spPr>
        <p:txBody>
          <a:bodyPr rtlCol="0"/>
          <a:lstStyle/>
          <a:p>
            <a:pPr algn="ctr" rtl="0"/>
            <a:r>
              <a:rPr lang="ru-RU" b="1" dirty="0" smtClean="0">
                <a:solidFill>
                  <a:schemeClr val="tx1"/>
                </a:solidFill>
              </a:rPr>
              <a:t>Динамика исполнения доходной части местного бюджета за 2020 – 2021 годы, тыс.руб.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 descr="Настраиваемая комбинированная диаграмма с 2 рядами и 1 строкой для 4 категорий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362190"/>
              </p:ext>
            </p:extLst>
          </p:nvPr>
        </p:nvGraphicFramePr>
        <p:xfrm>
          <a:off x="1523108" y="1916832"/>
          <a:ext cx="760635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9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890" y="332656"/>
            <a:ext cx="7988791" cy="1219200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 smtClean="0">
                <a:solidFill>
                  <a:srgbClr val="002060"/>
                </a:solidFill>
              </a:rPr>
              <a:t>Исполнение местного бюджета по основным видам собственных доходов в 2021 году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047909"/>
              </p:ext>
            </p:extLst>
          </p:nvPr>
        </p:nvGraphicFramePr>
        <p:xfrm>
          <a:off x="560512" y="1844822"/>
          <a:ext cx="8928991" cy="446449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356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1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1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Утверждено, </a:t>
                      </a:r>
                      <a:r>
                        <a:rPr lang="ru-RU" sz="1100" dirty="0" err="1" smtClean="0">
                          <a:effectLst/>
                        </a:rPr>
                        <a:t>млн.руб</a:t>
                      </a:r>
                      <a:r>
                        <a:rPr lang="ru-RU" sz="1100" dirty="0" smtClean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Исполнено,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млн.руб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Процент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исполнения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3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Налог </a:t>
                      </a:r>
                      <a:r>
                        <a:rPr lang="ru-RU" sz="1400" b="0" dirty="0">
                          <a:effectLst/>
                        </a:rPr>
                        <a:t>на доходы физических лиц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127,76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124,18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97,2%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3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Акцизы </a:t>
                      </a:r>
                      <a:r>
                        <a:rPr lang="ru-RU" sz="1400" b="0" dirty="0">
                          <a:effectLst/>
                        </a:rPr>
                        <a:t>по подакцизным товарам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1,31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1,37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104,6%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3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Налог </a:t>
                      </a:r>
                      <a:r>
                        <a:rPr lang="ru-RU" sz="1400" b="0" dirty="0">
                          <a:effectLst/>
                        </a:rPr>
                        <a:t>на совокупный доход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7,32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7,33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100,2%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3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Налоги </a:t>
                      </a:r>
                      <a:r>
                        <a:rPr lang="ru-RU" sz="1400" b="0" dirty="0">
                          <a:effectLst/>
                        </a:rPr>
                        <a:t>на имущество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6,77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6,58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97,2%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3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Государственная </a:t>
                      </a:r>
                      <a:r>
                        <a:rPr lang="ru-RU" sz="1400" b="0" dirty="0">
                          <a:effectLst/>
                        </a:rPr>
                        <a:t>пошлина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2,55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2,66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104,4%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1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Доходы </a:t>
                      </a:r>
                      <a:r>
                        <a:rPr lang="ru-RU" sz="1400" b="1" dirty="0">
                          <a:effectLst/>
                        </a:rPr>
                        <a:t>от использования имущества, находящегося в муниципальной собственности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79,77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79,52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99,7%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0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Платежи </a:t>
                      </a:r>
                      <a:r>
                        <a:rPr lang="ru-RU" sz="1400" b="0" dirty="0">
                          <a:effectLst/>
                        </a:rPr>
                        <a:t>при пользовании природными ресурсами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0,08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0,08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99,4%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3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14,2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14,3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100,9%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3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Штрафы</a:t>
                      </a:r>
                      <a:r>
                        <a:rPr lang="ru-RU" sz="1400" b="0" dirty="0">
                          <a:effectLst/>
                        </a:rPr>
                        <a:t>, санкции, возмещение ущерба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1,23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1,26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102,5%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4" marR="39364" marT="0" marB="0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5">
                            <a:lumMod val="20000"/>
                            <a:lumOff val="80000"/>
                          </a:schemeClr>
                        </a:gs>
                        <a:gs pos="83000">
                          <a:srgbClr val="9FD812"/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5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817825" y="1861964"/>
            <a:ext cx="3096344" cy="24311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857" y="548681"/>
            <a:ext cx="7374269" cy="115212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b="1" dirty="0" smtClean="0">
                <a:solidFill>
                  <a:schemeClr val="tx1"/>
                </a:solidFill>
              </a:rPr>
              <a:t>Динамика основных </a:t>
            </a:r>
            <a:r>
              <a:rPr lang="ru-RU" b="1" dirty="0" err="1" smtClean="0">
                <a:solidFill>
                  <a:schemeClr val="tx1"/>
                </a:solidFill>
              </a:rPr>
              <a:t>бюджетообразующих</a:t>
            </a:r>
            <a:r>
              <a:rPr lang="ru-RU" b="1" dirty="0" smtClean="0">
                <a:solidFill>
                  <a:schemeClr val="tx1"/>
                </a:solidFill>
              </a:rPr>
              <a:t> источников собственных доходов местного бюджета за </a:t>
            </a:r>
            <a:r>
              <a:rPr lang="ru-RU" b="1" dirty="0" smtClean="0">
                <a:solidFill>
                  <a:schemeClr val="tx1"/>
                </a:solidFill>
              </a:rPr>
              <a:t>2020 </a:t>
            </a:r>
            <a:r>
              <a:rPr lang="ru-RU" b="1" dirty="0" smtClean="0">
                <a:solidFill>
                  <a:schemeClr val="tx1"/>
                </a:solidFill>
              </a:rPr>
              <a:t>– </a:t>
            </a:r>
            <a:r>
              <a:rPr lang="ru-RU" b="1" dirty="0" smtClean="0">
                <a:solidFill>
                  <a:schemeClr val="tx1"/>
                </a:solidFill>
              </a:rPr>
              <a:t>2021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годы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3992147"/>
              </p:ext>
            </p:extLst>
          </p:nvPr>
        </p:nvGraphicFramePr>
        <p:xfrm>
          <a:off x="1511016" y="2187781"/>
          <a:ext cx="3744019" cy="1995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74912" y="1960858"/>
            <a:ext cx="20162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НДФЛ</a:t>
            </a:r>
          </a:p>
        </p:txBody>
      </p:sp>
      <p:graphicFrame>
        <p:nvGraphicFramePr>
          <p:cNvPr id="1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2870250"/>
              </p:ext>
            </p:extLst>
          </p:nvPr>
        </p:nvGraphicFramePr>
        <p:xfrm>
          <a:off x="5136872" y="2227910"/>
          <a:ext cx="3744019" cy="198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693769" y="1940109"/>
            <a:ext cx="2736304" cy="257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C00000"/>
                </a:solidFill>
              </a:rPr>
              <a:t>Доходы от использования имущества</a:t>
            </a:r>
          </a:p>
        </p:txBody>
      </p:sp>
      <p:graphicFrame>
        <p:nvGraphicFramePr>
          <p:cNvPr id="21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0454891"/>
              </p:ext>
            </p:extLst>
          </p:nvPr>
        </p:nvGraphicFramePr>
        <p:xfrm>
          <a:off x="1511015" y="4648538"/>
          <a:ext cx="3625856" cy="190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919787" y="4661250"/>
            <a:ext cx="28083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Платежи за пользование природными ресурсами</a:t>
            </a:r>
          </a:p>
        </p:txBody>
      </p:sp>
      <p:graphicFrame>
        <p:nvGraphicFramePr>
          <p:cNvPr id="23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5189991"/>
              </p:ext>
            </p:extLst>
          </p:nvPr>
        </p:nvGraphicFramePr>
        <p:xfrm>
          <a:off x="5287800" y="4648538"/>
          <a:ext cx="3625856" cy="190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637076" y="4529628"/>
            <a:ext cx="28083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70C0"/>
                </a:solidFill>
              </a:rPr>
              <a:t>Доходы от </a:t>
            </a:r>
            <a:r>
              <a:rPr lang="ru-RU" sz="1200" b="1" dirty="0">
                <a:solidFill>
                  <a:srgbClr val="0070C0"/>
                </a:solidFill>
              </a:rPr>
              <a:t>продажи</a:t>
            </a:r>
            <a:r>
              <a:rPr lang="ru-RU" sz="1100" b="1" dirty="0">
                <a:solidFill>
                  <a:srgbClr val="0070C0"/>
                </a:solidFill>
              </a:rPr>
              <a:t> имущества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91798" y="1858564"/>
            <a:ext cx="3033610" cy="24345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75771" y="4383928"/>
            <a:ext cx="3096344" cy="24311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29064" y="4383928"/>
            <a:ext cx="3096344" cy="24311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27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94992854"/>
              </p:ext>
            </p:extLst>
          </p:nvPr>
        </p:nvGraphicFramePr>
        <p:xfrm>
          <a:off x="128464" y="116632"/>
          <a:ext cx="9649072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62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1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649530126"/>
              </p:ext>
            </p:extLst>
          </p:nvPr>
        </p:nvGraphicFramePr>
        <p:xfrm>
          <a:off x="596516" y="188640"/>
          <a:ext cx="89649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96516" y="5517232"/>
            <a:ext cx="8856984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финансовых обязательств по переданным полномочиям в сфере культуры поселениями Бейского района в 2021 году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46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15273894"/>
              </p:ext>
            </p:extLst>
          </p:nvPr>
        </p:nvGraphicFramePr>
        <p:xfrm>
          <a:off x="992560" y="1196752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72480" y="116632"/>
            <a:ext cx="9505056" cy="1280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strangelo Edessa" panose="03080600000000000000" pitchFamily="66" charset="0"/>
              </a:rPr>
              <a:t>Средства благотворительности, перечисленные в местный бюджет муниципального образования Бейский район</a:t>
            </a:r>
          </a:p>
          <a:p>
            <a:pPr algn="ctr"/>
            <a:r>
              <a:rPr lang="ru-RU" sz="2400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strangelo Edessa" panose="03080600000000000000" pitchFamily="66" charset="0"/>
              </a:rPr>
              <a:t> в 2021 году, тыс.руб</a:t>
            </a:r>
            <a:r>
              <a:rPr lang="ru-RU" sz="2400" b="1" dirty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strangelo Edessa" panose="03080600000000000000" pitchFamily="66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6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69194419"/>
              </p:ext>
            </p:extLst>
          </p:nvPr>
        </p:nvGraphicFramePr>
        <p:xfrm>
          <a:off x="1208584" y="1334728"/>
          <a:ext cx="8352928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992560" y="116632"/>
            <a:ext cx="8784976" cy="1280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strangelo Edessa" panose="03080600000000000000" pitchFamily="66" charset="0"/>
              </a:rPr>
              <a:t>Исполнение местного бюджета муниципального образования Бейский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strangelo Edessa" panose="03080600000000000000" pitchFamily="66" charset="0"/>
              </a:rPr>
              <a:t>район по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strangelo Edessa" panose="03080600000000000000" pitchFamily="66" charset="0"/>
              </a:rPr>
              <a:t>разделам классификации расходов,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strangelo Edessa" panose="03080600000000000000" pitchFamily="66" charset="0"/>
              </a:rPr>
              <a:t>млн.руб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strangelo Edessa" panose="03080600000000000000" pitchFamily="66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63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Символы валюты 16 х 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34_TF02895262.potx" id="{8018B1F9-81B5-4736-9819-87B4F48960AB}" vid="{85445682-D568-4F31-8ABA-381B565BAEE1}"/>
    </a:ext>
  </a:extLst>
</a:theme>
</file>

<file path=ppt/theme/theme2.xml><?xml version="1.0" encoding="utf-8"?>
<a:theme xmlns:a="http://schemas.openxmlformats.org/drawingml/2006/main" name="Тема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3195</TotalTime>
  <Words>909</Words>
  <Application>Microsoft Office PowerPoint</Application>
  <PresentationFormat>Лист A4 (210x297 мм)</PresentationFormat>
  <Paragraphs>226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SimSun</vt:lpstr>
      <vt:lpstr>Arial</vt:lpstr>
      <vt:lpstr>Cambria</vt:lpstr>
      <vt:lpstr>Estrangelo Edessa</vt:lpstr>
      <vt:lpstr>Times New Roman</vt:lpstr>
      <vt:lpstr>Символы валюты 16 х 9</vt:lpstr>
      <vt:lpstr>ОТЧЕТ  об исполнении местного бюджета муниципального образования Бейский район за 2021 год</vt:lpstr>
      <vt:lpstr>Основные параметры по исполнению местного бюджета муниципального образования Бейский район за 2021 год, тыс.руб.</vt:lpstr>
      <vt:lpstr>Динамика исполнения доходной части местного бюджета за 2020 – 2021 годы, тыс.руб.</vt:lpstr>
      <vt:lpstr>Исполнение местного бюджета по основным видам собственных доходов в 2021 году</vt:lpstr>
      <vt:lpstr>Динамика основных бюджетообразующих источников собственных доходов местного бюджета за 2020 – 2021 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муниципальных программ в 2021 году, тыс.руб.</vt:lpstr>
      <vt:lpstr>МП «Развитие и совершенствование муниципального образования Бейский район»</vt:lpstr>
      <vt:lpstr>Презентация PowerPoint</vt:lpstr>
      <vt:lpstr>Презентация PowerPoint</vt:lpstr>
      <vt:lpstr>Презентация PowerPoint</vt:lpstr>
      <vt:lpstr>Презентация PowerPoint</vt:lpstr>
      <vt:lpstr>МП «Социальная поддержка граждан Бейского района» </vt:lpstr>
      <vt:lpstr>Презентация PowerPoint</vt:lpstr>
      <vt:lpstr>БЛАГОДАРЮ   ЗА 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об исполнении местного бюджета муниципального образования Бейский район за 2020 год</dc:title>
  <dc:creator>Пользователь-1</dc:creator>
  <cp:lastModifiedBy>гончарова</cp:lastModifiedBy>
  <cp:revision>233</cp:revision>
  <cp:lastPrinted>2021-05-06T01:54:38Z</cp:lastPrinted>
  <dcterms:created xsi:type="dcterms:W3CDTF">2021-04-20T09:17:43Z</dcterms:created>
  <dcterms:modified xsi:type="dcterms:W3CDTF">2022-08-01T07:14:15Z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