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48" r:id="rId1"/>
  </p:sldMasterIdLst>
  <p:notesMasterIdLst>
    <p:notesMasterId r:id="rId17"/>
  </p:notesMasterIdLst>
  <p:sldIdLst>
    <p:sldId id="256" r:id="rId2"/>
    <p:sldId id="257" r:id="rId3"/>
    <p:sldId id="268" r:id="rId4"/>
    <p:sldId id="260" r:id="rId5"/>
    <p:sldId id="258" r:id="rId6"/>
    <p:sldId id="259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  <p:sldId id="271" r:id="rId16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00CC00"/>
    <a:srgbClr val="CCCC00"/>
    <a:srgbClr val="009900"/>
    <a:srgbClr val="CC0000"/>
    <a:srgbClr val="FFFF00"/>
    <a:srgbClr val="FF99FF"/>
    <a:srgbClr val="0000FF"/>
    <a:srgbClr val="CCFF33"/>
    <a:srgbClr val="C80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Всего собственных доходов</a:t>
            </a:r>
          </a:p>
          <a:p>
            <a:pPr>
              <a:defRPr/>
            </a:pPr>
            <a:r>
              <a:rPr lang="ru-RU" dirty="0" smtClean="0"/>
              <a:t> 278 671,1 тыс.руб.</a:t>
            </a:r>
            <a:endParaRPr lang="ru-RU" dirty="0"/>
          </a:p>
        </c:rich>
      </c:tx>
      <c:layout>
        <c:manualLayout>
          <c:xMode val="edge"/>
          <c:yMode val="edge"/>
          <c:x val="0.2151507041177404"/>
          <c:y val="9.448819483465775E-3"/>
        </c:manualLayout>
      </c:layout>
      <c:overlay val="0"/>
      <c:spPr>
        <a:solidFill>
          <a:schemeClr val="accent2">
            <a:lumMod val="40000"/>
            <a:lumOff val="60000"/>
          </a:schemeClr>
        </a:solidFill>
        <a:ln w="28575" cap="flat">
          <a:solidFill>
            <a:schemeClr val="tx1">
              <a:lumMod val="75000"/>
              <a:lumOff val="25000"/>
            </a:schemeClr>
          </a:solidFill>
          <a:round/>
        </a:ln>
        <a:effectLst>
          <a:outerShdw blurRad="50800" dist="50800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/>
        </a:scene3d>
        <a:sp3d>
          <a:bevelB w="152400" h="50800" prst="softRound"/>
        </a:sp3d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254000" dist="635000" sx="102000" sy="102000" algn="ctr" rotWithShape="0">
                <a:prstClr val="black">
                  <a:alpha val="20000"/>
                </a:prstClr>
              </a:outerShdw>
              <a:softEdge rad="0"/>
            </a:effectLst>
            <a:scene3d>
              <a:camera prst="orthographicFront"/>
              <a:lightRig rig="threePt" dir="t"/>
            </a:scene3d>
            <a:sp3d prstMaterial="metal">
              <a:bevelT w="152400" h="50800" prst="softRound"/>
            </a:sp3d>
          </c:spPr>
          <c:explosion val="6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dist="635000" sx="102000" sy="102000" algn="ct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 prstMaterial="metal"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F2DA-4FCA-BE5B-3B5E41B709E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dist="635000" sx="102000" sy="102000" algn="ct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 prstMaterial="metal"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3-F2DA-4FCA-BE5B-3B5E41B709E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dist="635000" sx="102000" sy="102000" algn="ct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 prstMaterial="metal"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5-F2DA-4FCA-BE5B-3B5E41B709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dist="635000" sx="102000" sy="102000" algn="ctr" rotWithShape="0">
                  <a:prstClr val="black">
                    <a:alpha val="20000"/>
                  </a:prstClr>
                </a:outerShdw>
                <a:softEdge rad="0"/>
              </a:effectLst>
              <a:scene3d>
                <a:camera prst="orthographicFront"/>
                <a:lightRig rig="threePt" dir="t"/>
              </a:scene3d>
              <a:sp3d prstMaterial="metal"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7-F2DA-4FCA-BE5B-3B5E41B709E8}"/>
              </c:ext>
            </c:extLst>
          </c:dPt>
          <c:dLbls>
            <c:dLbl>
              <c:idx val="0"/>
              <c:layout>
                <c:manualLayout>
                  <c:x val="-0.16620498614958451"/>
                  <c:y val="0.1308793624629228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DA-4FCA-BE5B-3B5E41B709E8}"/>
                </c:ext>
              </c:extLst>
            </c:dLbl>
            <c:dLbl>
              <c:idx val="1"/>
              <c:layout>
                <c:manualLayout>
                  <c:x val="-0.24192059095106186"/>
                  <c:y val="4.90797609235960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DA-4FCA-BE5B-3B5E41B709E8}"/>
                </c:ext>
              </c:extLst>
            </c:dLbl>
            <c:dLbl>
              <c:idx val="2"/>
              <c:layout>
                <c:manualLayout>
                  <c:x val="-0.16994999197179853"/>
                  <c:y val="-0.1358275240763546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DA-4FCA-BE5B-3B5E41B709E8}"/>
                </c:ext>
              </c:extLst>
            </c:dLbl>
            <c:dLbl>
              <c:idx val="3"/>
              <c:layout>
                <c:manualLayout>
                  <c:x val="0.19759926131117267"/>
                  <c:y val="-7.049322196908000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DA-4FCA-BE5B-3B5E41B709E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Доп.норматив по НДФЛ</c:v>
                </c:pt>
                <c:pt idx="1">
                  <c:v>Деф.норматив отчислений от акцизов</c:v>
                </c:pt>
                <c:pt idx="2">
                  <c:v>Единый норматив отчислений по УСПН</c:v>
                </c:pt>
                <c:pt idx="3">
                  <c:v>Собственные доходы по БК РФ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101573.4</c:v>
                </c:pt>
                <c:pt idx="1">
                  <c:v>1354.5</c:v>
                </c:pt>
                <c:pt idx="2">
                  <c:v>2995</c:v>
                </c:pt>
                <c:pt idx="3">
                  <c:v>172748.2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DA-4FCA-BE5B-3B5E41B709E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57"/>
        <c:holeSize val="4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собственных доходов в 2022 году, </a:t>
            </a:r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15699392860121428"/>
          <c:y val="5.018588327219564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86479003394546"/>
          <c:y val="0.17172068299995255"/>
          <c:w val="0.6039220538716199"/>
          <c:h val="0.8570353982300884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50800" dir="5400000" sx="107000" sy="107000" algn="ctr" rotWithShape="0">
                <a:schemeClr val="bg2">
                  <a:lumMod val="25000"/>
                </a:schemeClr>
              </a:outerShdw>
            </a:effectLst>
            <a:scene3d>
              <a:camera prst="orthographicFront"/>
              <a:lightRig rig="contrasting" dir="t"/>
            </a:scene3d>
            <a:sp3d prstMaterial="matte">
              <a:bevelT w="50800" h="101600" prst="slope"/>
              <a:contourClr>
                <a:srgbClr val="000000"/>
              </a:contourClr>
            </a:sp3d>
          </c:spPr>
          <c:dPt>
            <c:idx val="0"/>
            <c:bubble3D val="0"/>
            <c:explosion val="3"/>
            <c:spPr>
              <a:solidFill>
                <a:srgbClr val="00B0F0"/>
              </a:solidFill>
              <a:ln>
                <a:noFill/>
              </a:ln>
              <a:effectLst>
                <a:outerShdw blurRad="50800" dist="50800" dir="5400000" sx="107000" sy="107000" algn="ctr" rotWithShape="0">
                  <a:schemeClr val="bg2">
                    <a:lumMod val="25000"/>
                  </a:schemeClr>
                </a:outerShdw>
              </a:effectLst>
              <a:scene3d>
                <a:camera prst="orthographicFront"/>
                <a:lightRig rig="contrasting" dir="t"/>
              </a:scene3d>
              <a:sp3d prstMaterial="matte">
                <a:bevelT w="50800" h="101600" prst="slop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CF-4B82-8AC5-981DF720681B}"/>
              </c:ext>
            </c:extLst>
          </c:dPt>
          <c:dPt>
            <c:idx val="1"/>
            <c:bubble3D val="0"/>
            <c:explosion val="12"/>
            <c:spPr>
              <a:solidFill>
                <a:schemeClr val="accent5"/>
              </a:solidFill>
              <a:ln>
                <a:noFill/>
              </a:ln>
              <a:effectLst>
                <a:outerShdw blurRad="50800" dist="50800" dir="5400000" sx="107000" sy="107000" algn="ctr" rotWithShape="0">
                  <a:schemeClr val="bg2">
                    <a:lumMod val="25000"/>
                  </a:schemeClr>
                </a:outerShdw>
              </a:effectLst>
              <a:scene3d>
                <a:camera prst="orthographicFront"/>
                <a:lightRig rig="contrasting" dir="t"/>
              </a:scene3d>
              <a:sp3d prstMaterial="matte">
                <a:bevelT w="50800" h="101600" prst="slop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8CF-4B82-8AC5-981DF720681B}"/>
              </c:ext>
            </c:extLst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50800" dist="50800" dir="5400000" sx="107000" sy="107000" algn="ctr" rotWithShape="0">
                  <a:schemeClr val="bg2">
                    <a:lumMod val="25000"/>
                  </a:schemeClr>
                </a:outerShdw>
              </a:effectLst>
              <a:scene3d>
                <a:camera prst="orthographicFront"/>
                <a:lightRig rig="contrasting" dir="t"/>
              </a:scene3d>
              <a:sp3d prstMaterial="matte">
                <a:bevelT w="50800" h="101600" prst="slop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8CF-4B82-8AC5-981DF720681B}"/>
              </c:ext>
            </c:extLst>
          </c:dPt>
          <c:dPt>
            <c:idx val="3"/>
            <c:bubble3D val="0"/>
            <c:explosion val="3"/>
            <c:spPr>
              <a:solidFill>
                <a:srgbClr val="0000FF"/>
              </a:solidFill>
              <a:ln>
                <a:noFill/>
              </a:ln>
              <a:effectLst>
                <a:outerShdw blurRad="50800" dist="50800" dir="5400000" sx="107000" sy="107000" algn="ctr" rotWithShape="0">
                  <a:schemeClr val="bg2">
                    <a:lumMod val="25000"/>
                  </a:schemeClr>
                </a:outerShdw>
              </a:effectLst>
              <a:scene3d>
                <a:camera prst="orthographicFront"/>
                <a:lightRig rig="contrasting" dir="t"/>
              </a:scene3d>
              <a:sp3d prstMaterial="matte">
                <a:bevelT w="50800" h="101600" prst="slop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8CF-4B82-8AC5-981DF720681B}"/>
              </c:ext>
            </c:extLst>
          </c:dPt>
          <c:dPt>
            <c:idx val="4"/>
            <c:bubble3D val="0"/>
            <c:explosion val="2"/>
            <c:spPr>
              <a:solidFill>
                <a:srgbClr val="00CC00"/>
              </a:solidFill>
              <a:ln>
                <a:noFill/>
              </a:ln>
              <a:effectLst>
                <a:outerShdw blurRad="50800" dist="50800" dir="5400000" sx="107000" sy="107000" algn="ctr" rotWithShape="0">
                  <a:schemeClr val="bg2">
                    <a:lumMod val="25000"/>
                  </a:schemeClr>
                </a:outerShdw>
              </a:effectLst>
              <a:scene3d>
                <a:camera prst="orthographicFront"/>
                <a:lightRig rig="contrasting" dir="t"/>
              </a:scene3d>
              <a:sp3d prstMaterial="matte">
                <a:bevelT w="50800" h="101600" prst="slop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8CF-4B82-8AC5-981DF720681B}"/>
              </c:ext>
            </c:extLst>
          </c:dPt>
          <c:dPt>
            <c:idx val="5"/>
            <c:bubble3D val="0"/>
            <c:explosion val="10"/>
            <c:spPr>
              <a:solidFill>
                <a:srgbClr val="CC00FF"/>
              </a:solidFill>
              <a:ln>
                <a:noFill/>
              </a:ln>
              <a:effectLst>
                <a:outerShdw blurRad="50800" dist="50800" dir="5400000" sx="107000" sy="107000" algn="ctr" rotWithShape="0">
                  <a:schemeClr val="bg2">
                    <a:lumMod val="25000"/>
                  </a:schemeClr>
                </a:outerShdw>
              </a:effectLst>
              <a:scene3d>
                <a:camera prst="orthographicFront"/>
                <a:lightRig rig="contrasting" dir="t"/>
              </a:scene3d>
              <a:sp3d prstMaterial="matte">
                <a:bevelT w="50800" h="101600" prst="slop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8CF-4B82-8AC5-981DF720681B}"/>
              </c:ext>
            </c:extLst>
          </c:dPt>
          <c:dLbls>
            <c:dLbl>
              <c:idx val="0"/>
              <c:layout>
                <c:manualLayout>
                  <c:x val="0.11921314825121498"/>
                  <c:y val="-0.129015514676597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A1C673B-6055-4755-8162-1231523B1866}" type="CATEGORYNAME">
                      <a:rPr lang="ru-RU"/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28E3FCB1-43C8-42CF-BD41-BFC9CAC60254}" type="VALUE">
                      <a:rPr lang="ru-RU" baseline="0"/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baseline="0" dirty="0" smtClean="0"/>
                      <a:t>;</a:t>
                    </a:r>
                  </a:p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ru-RU" baseline="0" dirty="0" smtClean="0"/>
                      <a:t> </a:t>
                    </a:r>
                    <a:fld id="{6ADB54C4-DC1A-4E92-B402-734D034437E0}" type="PERCENTAGE">
                      <a:rPr lang="ru-RU" baseline="0"/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74116725176652"/>
                      <c:h val="0.160578737605885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8CF-4B82-8AC5-981DF720681B}"/>
                </c:ext>
              </c:extLst>
            </c:dLbl>
            <c:dLbl>
              <c:idx val="1"/>
              <c:layout>
                <c:manualLayout>
                  <c:x val="2.5939554812089025E-2"/>
                  <c:y val="4.3901475040157158E-2"/>
                </c:manualLayout>
              </c:layout>
              <c:tx>
                <c:rich>
                  <a:bodyPr/>
                  <a:lstStyle/>
                  <a:p>
                    <a:fld id="{653E1AAD-B843-4253-9C53-8D67ACB98F0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</a:t>
                    </a:r>
                    <a:fld id="{4C2EC0E1-E321-4957-9647-D88E33FBDCBA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</a:t>
                    </a:r>
                    <a:endParaRPr lang="ru-RU" baseline="0" dirty="0" smtClean="0"/>
                  </a:p>
                  <a:p>
                    <a:fld id="{28686020-11E0-4588-A150-A815028D068B}" type="PERCENTAGE">
                      <a:rPr lang="ru-RU" baseline="0" smtClean="0"/>
                      <a:pPr/>
                      <a:t>[ПРОЦЕНТ]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8CF-4B82-8AC5-981DF720681B}"/>
                </c:ext>
              </c:extLst>
            </c:dLbl>
            <c:dLbl>
              <c:idx val="2"/>
              <c:layout>
                <c:manualLayout>
                  <c:x val="-4.3619151276169742E-2"/>
                  <c:y val="-3.4434071730986449E-2"/>
                </c:manualLayout>
              </c:layout>
              <c:tx>
                <c:rich>
                  <a:bodyPr/>
                  <a:lstStyle/>
                  <a:p>
                    <a:fld id="{8AE0CF84-91F3-4181-9F6F-34CE2AD58FA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A8532C3E-81E6-4A6C-8377-00158A96975E}" type="VALUE">
                      <a:rPr lang="ru-RU" baseline="0"/>
                      <a:pPr/>
                      <a:t>[ЗНАЧЕНИЕ]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</a:t>
                    </a:r>
                    <a:fld id="{B9EADF54-FA7B-436A-9052-F97AF28B9FF3}" type="PERCENTAGE">
                      <a:rPr lang="ru-RU" baseline="0"/>
                      <a:pPr/>
                      <a:t>[ПРОЦЕНТ]</a:t>
                    </a:fld>
                    <a:endParaRPr lang="ru-RU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8CF-4B82-8AC5-981DF720681B}"/>
                </c:ext>
              </c:extLst>
            </c:dLbl>
            <c:dLbl>
              <c:idx val="3"/>
              <c:layout>
                <c:manualLayout>
                  <c:x val="-3.2653913469217311E-2"/>
                  <c:y val="-0.15228500888300381"/>
                </c:manualLayout>
              </c:layout>
              <c:tx>
                <c:rich>
                  <a:bodyPr/>
                  <a:lstStyle/>
                  <a:p>
                    <a:fld id="{0398BFF5-87CC-4FB0-905D-48B0CBB92D4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</a:t>
                    </a:r>
                    <a:fld id="{29EBC1E8-325F-498C-8F3C-60F96626FF62}" type="VALUE">
                      <a:rPr lang="ru-RU" baseline="0"/>
                      <a:pPr/>
                      <a:t>[ЗНАЧЕНИЕ]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</a:t>
                    </a:r>
                    <a:fld id="{B3384494-9E73-4AF0-94D9-B2164B4B54EF}" type="PERCENTAGE">
                      <a:rPr lang="ru-RU" baseline="0"/>
                      <a:pPr/>
                      <a:t>[ПРОЦЕНТ]</a:t>
                    </a:fld>
                    <a:endParaRPr lang="ru-RU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8CF-4B82-8AC5-981DF720681B}"/>
                </c:ext>
              </c:extLst>
            </c:dLbl>
            <c:dLbl>
              <c:idx val="4"/>
              <c:layout>
                <c:manualLayout>
                  <c:x val="-0.13433331313333738"/>
                  <c:y val="9.08128679718474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705A055-9F0D-4B17-AD8F-49B726BAAC86}" type="CATEGORYNAME">
                      <a:rPr lang="ru-RU" sz="1600" smtClean="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;</a:t>
                    </a:r>
                  </a:p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 61;</a:t>
                    </a:r>
                  </a:p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ru-RU" sz="160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fld id="{11156F26-8B3E-4FA2-81B5-757772688FE9}" type="PERCENTAGE">
                      <a:rPr lang="ru-RU" sz="1600" baseline="0" smtClean="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sz="1600" baseline="0" dirty="0" smtClean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80941385121362"/>
                      <c:h val="0.20044255755100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8CF-4B82-8AC5-981DF720681B}"/>
                </c:ext>
              </c:extLst>
            </c:dLbl>
            <c:dLbl>
              <c:idx val="5"/>
              <c:layout>
                <c:manualLayout>
                  <c:x val="-1.7667538278234515E-3"/>
                  <c:y val="-2.01386004748520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0045C6-B248-4641-B179-A878B9D01FBC}" type="CATEGORYNAME">
                      <a:rPr lang="ru-RU" sz="160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sz="1600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08ADCDD4-7929-4547-AAB9-AECC2C370F62}" type="VALUE">
                      <a:rPr lang="ru-RU" sz="1600" baseline="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600" baseline="0" dirty="0">
                        <a:solidFill>
                          <a:schemeClr val="tx1"/>
                        </a:solidFill>
                      </a:rPr>
                      <a:t>; </a:t>
                    </a:r>
                    <a:endParaRPr lang="ru-RU" sz="1600" baseline="0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fld id="{55BAC46F-6B2D-4EA6-943A-4F21983D4065}" type="PERCENTAGE">
                      <a:rPr lang="ru-RU" sz="1600" baseline="0" smtClean="0">
                        <a:solidFill>
                          <a:schemeClr val="tx1"/>
                        </a:solidFill>
                      </a:rPr>
                      <a:pPr>
                        <a:defRPr sz="1600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338112532377495"/>
                      <c:h val="0.1712389921284820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8CF-4B82-8AC5-981DF7206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Прочие налоговые</c:v>
                </c:pt>
                <c:pt idx="4">
                  <c:v>Доходы от использования имущества</c:v>
                </c:pt>
                <c:pt idx="5">
                  <c:v>Прочие неналоговые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129.19999999999999</c:v>
                </c:pt>
                <c:pt idx="1">
                  <c:v>7</c:v>
                </c:pt>
                <c:pt idx="2">
                  <c:v>7.6</c:v>
                </c:pt>
                <c:pt idx="3">
                  <c:v>4</c:v>
                </c:pt>
                <c:pt idx="4">
                  <c:v>128.5</c:v>
                </c:pt>
                <c:pt idx="5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8CF-4B82-8AC5-981DF720681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7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289008891675356"/>
          <c:y val="5.4715935490890037E-2"/>
          <c:w val="0.85994169044671942"/>
          <c:h val="0.88818719440515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2020 года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  <a:bevelB prst="angle"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Аренда земли</c:v>
                </c:pt>
                <c:pt idx="2">
                  <c:v>Продажа земли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122270.7</c:v>
                </c:pt>
                <c:pt idx="1">
                  <c:v>73264.7</c:v>
                </c:pt>
                <c:pt idx="2">
                  <c:v>445.9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333B-4C67-A945-6E8F451B39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Ожидаемое исполнение 2021</c:v>
                </c:pt>
              </c:strCache>
            </c:strRef>
          </c:tx>
          <c:spPr>
            <a:solidFill>
              <a:srgbClr val="333399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 prst="angle"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Аренда земли</c:v>
                </c:pt>
                <c:pt idx="2">
                  <c:v>Продажа земли</c:v>
                </c:pt>
                <c:pt idx="3">
                  <c:v>Прочие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127701.6</c:v>
                </c:pt>
                <c:pt idx="1">
                  <c:v>67240.800000000003</c:v>
                </c:pt>
                <c:pt idx="2">
                  <c:v>14008.7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333B-4C67-A945-6E8F451B391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 2022</c:v>
                </c:pt>
              </c:strCache>
            </c:strRef>
          </c:tx>
          <c:spPr>
            <a:solidFill>
              <a:srgbClr val="CCFF3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 prst="angle"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Аренда земли</c:v>
                </c:pt>
                <c:pt idx="2">
                  <c:v>Продажа земли</c:v>
                </c:pt>
                <c:pt idx="3">
                  <c:v>Прочие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129171.8</c:v>
                </c:pt>
                <c:pt idx="1">
                  <c:v>58500</c:v>
                </c:pt>
                <c:pt idx="2">
                  <c:v>512</c:v>
                </c:pt>
                <c:pt idx="3">
                  <c:v>70000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333B-4C67-A945-6E8F451B3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gapDepth val="99"/>
        <c:shape val="box"/>
        <c:axId val="169787144"/>
        <c:axId val="169787536"/>
        <c:axId val="0"/>
      </c:bar3DChart>
      <c:catAx>
        <c:axId val="169787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87536"/>
        <c:crosses val="autoZero"/>
        <c:auto val="1"/>
        <c:lblAlgn val="ctr"/>
        <c:lblOffset val="100"/>
        <c:noMultiLvlLbl val="0"/>
      </c:catAx>
      <c:valAx>
        <c:axId val="16978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alpha val="38000"/>
                </a:schemeClr>
              </a:solidFill>
              <a:prstDash val="dash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87144"/>
        <c:crossesAt val="0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3372299534185287E-2"/>
          <c:y val="0.88747216776987492"/>
          <c:w val="0.31266058328903001"/>
          <c:h val="0.11044363072497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CC0000">
                <a:alpha val="88000"/>
              </a:srgb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tx2">
                  <a:lumMod val="75000"/>
                  <a:alpha val="8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86273</c:v>
                </c:pt>
                <c:pt idx="1">
                  <c:v>102451</c:v>
                </c:pt>
                <c:pt idx="2">
                  <c:v>37065</c:v>
                </c:pt>
                <c:pt idx="3">
                  <c:v>31948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F-48B5-9815-FFCD777958C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CC00">
                <a:alpha val="88000"/>
              </a:srgb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2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2">
                  <a:lumMod val="50000"/>
                  <a:alpha val="75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453899.6</c:v>
                </c:pt>
                <c:pt idx="1">
                  <c:v>461855</c:v>
                </c:pt>
                <c:pt idx="2">
                  <c:v>486038</c:v>
                </c:pt>
                <c:pt idx="3">
                  <c:v>461169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5F-48B5-9815-FFCD777958C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00B0F0">
                <a:alpha val="88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3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5">
                  <a:lumMod val="50000"/>
                  <a:alpha val="65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289564</c:v>
                </c:pt>
                <c:pt idx="1">
                  <c:v>24268</c:v>
                </c:pt>
                <c:pt idx="2">
                  <c:v>21373</c:v>
                </c:pt>
                <c:pt idx="3">
                  <c:v>22442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5F-48B5-9815-FFCD777958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39494928"/>
        <c:axId val="239495320"/>
        <c:axId val="0"/>
      </c:bar3DChart>
      <c:catAx>
        <c:axId val="239494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9495320"/>
        <c:crosses val="autoZero"/>
        <c:auto val="1"/>
        <c:lblAlgn val="ctr"/>
        <c:lblOffset val="100"/>
        <c:noMultiLvlLbl val="0"/>
      </c:catAx>
      <c:valAx>
        <c:axId val="239495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49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2025811185405"/>
          <c:y val="0.90640903005036222"/>
          <c:w val="0.77081587810568841"/>
          <c:h val="5.40577657202623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498967784644047E-2"/>
          <c:y val="5.5279497926346052E-2"/>
          <c:w val="0.89666822144241365"/>
          <c:h val="0.8822205494519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12700">
              <a:noFill/>
            </a:ln>
          </c:spPr>
          <c:dPt>
            <c:idx val="0"/>
            <c:bubble3D val="0"/>
            <c:explosion val="10"/>
            <c:spPr>
              <a:solidFill>
                <a:srgbClr val="009999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 prst="riblet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581-4302-A001-7086AE5BE732}"/>
              </c:ext>
            </c:extLst>
          </c:dPt>
          <c:dPt>
            <c:idx val="1"/>
            <c:bubble3D val="0"/>
            <c:explosion val="15"/>
            <c:spPr>
              <a:solidFill>
                <a:srgbClr val="00CC00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581-4302-A001-7086AE5BE732}"/>
              </c:ext>
            </c:extLst>
          </c:dPt>
          <c:dPt>
            <c:idx val="2"/>
            <c:bubble3D val="0"/>
            <c:explosion val="22"/>
            <c:spPr>
              <a:solidFill>
                <a:schemeClr val="accent3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581-4302-A001-7086AE5BE732}"/>
              </c:ext>
            </c:extLst>
          </c:dPt>
          <c:dPt>
            <c:idx val="3"/>
            <c:bubble3D val="0"/>
            <c:explosion val="25"/>
            <c:spPr>
              <a:solidFill>
                <a:schemeClr val="accent4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581-4302-A001-7086AE5BE732}"/>
              </c:ext>
            </c:extLst>
          </c:dPt>
          <c:dPt>
            <c:idx val="4"/>
            <c:bubble3D val="0"/>
            <c:explosion val="5"/>
            <c:spPr>
              <a:solidFill>
                <a:schemeClr val="accent5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581-4302-A001-7086AE5BE732}"/>
              </c:ext>
            </c:extLst>
          </c:dPt>
          <c:dPt>
            <c:idx val="5"/>
            <c:bubble3D val="0"/>
            <c:explosion val="7"/>
            <c:spPr>
              <a:solidFill>
                <a:schemeClr val="accent6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A581-4302-A001-7086AE5BE732}"/>
              </c:ext>
            </c:extLst>
          </c:dPt>
          <c:dPt>
            <c:idx val="6"/>
            <c:bubble3D val="0"/>
            <c:explosion val="15"/>
            <c:spPr>
              <a:solidFill>
                <a:srgbClr val="00B0F0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A581-4302-A001-7086AE5BE732}"/>
              </c:ext>
            </c:extLst>
          </c:dPt>
          <c:dPt>
            <c:idx val="7"/>
            <c:bubble3D val="0"/>
            <c:explosion val="9"/>
            <c:spPr>
              <a:solidFill>
                <a:srgbClr val="FFFF00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A581-4302-A001-7086AE5BE732}"/>
              </c:ext>
            </c:extLst>
          </c:dPt>
          <c:dPt>
            <c:idx val="8"/>
            <c:bubble3D val="0"/>
            <c:explosion val="11"/>
            <c:spPr>
              <a:solidFill>
                <a:srgbClr val="C808AD"/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 prst="coolSlant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A581-4302-A001-7086AE5BE73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2700"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A581-4302-A001-7086AE5BE732}"/>
              </c:ext>
            </c:extLst>
          </c:dPt>
          <c:dLbls>
            <c:dLbl>
              <c:idx val="0"/>
              <c:layout>
                <c:manualLayout>
                  <c:x val="-9.5301339405253413E-3"/>
                  <c:y val="-4.46760589114764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9999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81-4302-A001-7086AE5BE732}"/>
                </c:ext>
              </c:extLst>
            </c:dLbl>
            <c:dLbl>
              <c:idx val="1"/>
              <c:layout>
                <c:manualLayout>
                  <c:x val="3.1668603355533294E-2"/>
                  <c:y val="-2.64750005495884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CC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82091581978634"/>
                      <c:h val="0.118740472221527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581-4302-A001-7086AE5BE732}"/>
                </c:ext>
              </c:extLst>
            </c:dLbl>
            <c:dLbl>
              <c:idx val="2"/>
              <c:layout>
                <c:manualLayout>
                  <c:x val="4.8336289332129759E-2"/>
                  <c:y val="7.46113651852037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81-4302-A001-7086AE5BE73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A581-4302-A001-7086AE5BE73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A581-4302-A001-7086AE5BE73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581-4302-A001-7086AE5BE732}"/>
                </c:ext>
              </c:extLst>
            </c:dLbl>
            <c:dLbl>
              <c:idx val="6"/>
              <c:layout>
                <c:manualLayout>
                  <c:x val="-1.8334454574256146E-2"/>
                  <c:y val="-2.16613640860268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581-4302-A001-7086AE5BE732}"/>
                </c:ext>
              </c:extLst>
            </c:dLbl>
            <c:dLbl>
              <c:idx val="7"/>
              <c:layout>
                <c:manualLayout>
                  <c:x val="3.5002140550852587E-2"/>
                  <c:y val="-5.53568193309575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CCC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581-4302-A001-7086AE5BE732}"/>
                </c:ext>
              </c:extLst>
            </c:dLbl>
            <c:dLbl>
              <c:idx val="8"/>
              <c:layout>
                <c:manualLayout>
                  <c:x val="0.13534060359237071"/>
                  <c:y val="-5.34252880833039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CC00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581-4302-A001-7086AE5BE732}"/>
                </c:ext>
              </c:extLst>
            </c:dLbl>
            <c:dLbl>
              <c:idx val="9"/>
              <c:layout>
                <c:manualLayout>
                  <c:x val="7.2013744985657102E-2"/>
                  <c:y val="-5.3549499027570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581-4302-A001-7086AE5BE73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Нац.безопасность</c:v>
                </c:pt>
                <c:pt idx="2">
                  <c:v>Нац.экономика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Спорт</c:v>
                </c:pt>
                <c:pt idx="7">
                  <c:v>СМИ</c:v>
                </c:pt>
                <c:pt idx="8">
                  <c:v>Межбюджетные трансферты</c:v>
                </c:pt>
                <c:pt idx="9">
                  <c:v>ЖКХ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97964.800000000003</c:v>
                </c:pt>
                <c:pt idx="1">
                  <c:v>6781.9</c:v>
                </c:pt>
                <c:pt idx="2">
                  <c:v>16237.4</c:v>
                </c:pt>
                <c:pt idx="3">
                  <c:v>551524.4</c:v>
                </c:pt>
                <c:pt idx="4">
                  <c:v>56774</c:v>
                </c:pt>
                <c:pt idx="5">
                  <c:v>76881.5</c:v>
                </c:pt>
                <c:pt idx="6">
                  <c:v>10921.3</c:v>
                </c:pt>
                <c:pt idx="7">
                  <c:v>7955.1</c:v>
                </c:pt>
                <c:pt idx="8">
                  <c:v>69074</c:v>
                </c:pt>
                <c:pt idx="9">
                  <c:v>5750.6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581-4302-A001-7086AE5BE73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 smtClean="0"/>
              <a:t>Доля расходов</a:t>
            </a:r>
            <a:r>
              <a:rPr lang="ru-RU" sz="1500" b="1" baseline="0" dirty="0" smtClean="0"/>
              <a:t> на ФОТ и начисления в общей величине расходов бюджета в 2022 году</a:t>
            </a:r>
            <a:endParaRPr lang="ru-RU" sz="1500" b="1" dirty="0"/>
          </a:p>
        </c:rich>
      </c:tx>
      <c:layout>
        <c:manualLayout>
          <c:xMode val="edge"/>
          <c:yMode val="edge"/>
          <c:x val="0.16298975878128871"/>
          <c:y val="7.78157163883188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slope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C6D-4E28-943C-9B607419089B}"/>
              </c:ext>
            </c:extLst>
          </c:dPt>
          <c:dPt>
            <c:idx val="1"/>
            <c:bubble3D val="0"/>
            <c:spPr>
              <a:solidFill>
                <a:srgbClr val="CCCC00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slope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C6D-4E28-943C-9B607419089B}"/>
              </c:ext>
            </c:extLst>
          </c:dPt>
          <c:dLbls>
            <c:dLbl>
              <c:idx val="0"/>
              <c:layout>
                <c:manualLayout>
                  <c:x val="-0.22886624125946589"/>
                  <c:y val="-0.161341023967277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6D-4E28-943C-9B607419089B}"/>
                </c:ext>
              </c:extLst>
            </c:dLbl>
            <c:dLbl>
              <c:idx val="1"/>
              <c:layout>
                <c:manualLayout>
                  <c:x val="0.22103753384543673"/>
                  <c:y val="6.32369184526364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6D-4E28-943C-9B60741908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Расходы на ФОТ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551.5</c:v>
                </c:pt>
                <c:pt idx="1">
                  <c:v>348.4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6D-4E28-943C-9B60741908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3350" prst="convex"/>
            </a:sp3d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3350" prst="convex"/>
              </a:sp3d>
            </c:spPr>
            <c:extLst>
              <c:ext xmlns:c16="http://schemas.microsoft.com/office/drawing/2014/chart" uri="{C3380CC4-5D6E-409C-BE32-E72D297353CC}">
                <c16:uniqueId val="{00000001-3AED-43FF-8463-86E0A03D64BE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3350" prst="convex"/>
              </a:sp3d>
            </c:spPr>
            <c:extLst>
              <c:ext xmlns:c16="http://schemas.microsoft.com/office/drawing/2014/chart" uri="{C3380CC4-5D6E-409C-BE32-E72D297353CC}">
                <c16:uniqueId val="{00000003-3AED-43FF-8463-86E0A03D64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3350" prst="convex"/>
              </a:sp3d>
            </c:spPr>
            <c:extLst>
              <c:ext xmlns:c16="http://schemas.microsoft.com/office/drawing/2014/chart" uri="{C3380CC4-5D6E-409C-BE32-E72D297353CC}">
                <c16:uniqueId val="{00000005-3AED-43FF-8463-86E0A03D64BE}"/>
              </c:ext>
            </c:extLst>
          </c:dPt>
          <c:dPt>
            <c:idx val="3"/>
            <c:bubble3D val="0"/>
            <c:spPr>
              <a:solidFill>
                <a:srgbClr val="CC33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33350" prst="convex"/>
              </a:sp3d>
            </c:spPr>
            <c:extLst>
              <c:ext xmlns:c16="http://schemas.microsoft.com/office/drawing/2014/chart" uri="{C3380CC4-5D6E-409C-BE32-E72D297353CC}">
                <c16:uniqueId val="{00000007-3AED-43FF-8463-86E0A03D64BE}"/>
              </c:ext>
            </c:extLst>
          </c:dPt>
          <c:dLbls>
            <c:dLbl>
              <c:idx val="0"/>
              <c:layout>
                <c:manualLayout>
                  <c:x val="0.26279887618245784"/>
                  <c:y val="0.1301261184926671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023888551228685"/>
                      <c:h val="7.8763147159182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AED-43FF-8463-86E0A03D64BE}"/>
                </c:ext>
              </c:extLst>
            </c:dLbl>
            <c:dLbl>
              <c:idx val="1"/>
              <c:layout>
                <c:manualLayout>
                  <c:x val="-0.23453370267774701"/>
                  <c:y val="-0.103900664521265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ED-43FF-8463-86E0A03D64BE}"/>
                </c:ext>
              </c:extLst>
            </c:dLbl>
            <c:dLbl>
              <c:idx val="2"/>
              <c:layout>
                <c:manualLayout>
                  <c:x val="-0.21052631578947367"/>
                  <c:y val="-0.1446122068783045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ED-43FF-8463-86E0A03D64BE}"/>
                </c:ext>
              </c:extLst>
            </c:dLbl>
            <c:dLbl>
              <c:idx val="3"/>
              <c:layout>
                <c:manualLayout>
                  <c:x val="-0.12188365650969529"/>
                  <c:y val="-0.1894972939514912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-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ED-43FF-8463-86E0A03D64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Спорт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551524.4</c:v>
                </c:pt>
                <c:pt idx="1">
                  <c:v>56774</c:v>
                </c:pt>
                <c:pt idx="2">
                  <c:v>10921.3</c:v>
                </c:pt>
                <c:pt idx="3">
                  <c:v>76881.5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ED-43FF-8463-86E0A03D6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bg1"/>
                </a:solidFill>
              </a:rPr>
              <a:t>Всего 69 </a:t>
            </a:r>
            <a:r>
              <a:rPr lang="ru-RU" dirty="0" smtClean="0">
                <a:solidFill>
                  <a:schemeClr val="bg1"/>
                </a:solidFill>
              </a:rPr>
              <a:t>999,0 </a:t>
            </a:r>
            <a:r>
              <a:rPr lang="ru-RU" dirty="0">
                <a:solidFill>
                  <a:schemeClr val="bg1"/>
                </a:solidFill>
              </a:rPr>
              <a:t>тыс.рублей</a:t>
            </a:r>
          </a:p>
        </c:rich>
      </c:tx>
      <c:overlay val="0"/>
      <c:spPr>
        <a:solidFill>
          <a:srgbClr val="0070C0"/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sunset" dir="t"/>
            </a:scene3d>
            <a:sp3d prstMaterial="metal">
              <a:bevelT w="152400" h="50800" prst="softRound"/>
              <a:bevelB prst="relaxedInset"/>
            </a:sp3d>
          </c:spPr>
          <c:explosion val="11"/>
          <c:dPt>
            <c:idx val="0"/>
            <c:bubble3D val="0"/>
            <c:spPr>
              <a:solidFill>
                <a:srgbClr val="CC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52400" h="50800" prst="softRound"/>
                <a:bevelB prst="relaxedInset"/>
              </a:sp3d>
            </c:spPr>
            <c:extLst>
              <c:ext xmlns:c16="http://schemas.microsoft.com/office/drawing/2014/chart" uri="{C3380CC4-5D6E-409C-BE32-E72D297353CC}">
                <c16:uniqueId val="{00000001-E03F-4BB3-BF0C-97FF596A1E79}"/>
              </c:ext>
            </c:extLst>
          </c:dPt>
          <c:dPt>
            <c:idx val="1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52400" h="50800" prst="softRound"/>
                <a:bevelB prst="relaxedInset"/>
              </a:sp3d>
            </c:spPr>
            <c:extLst>
              <c:ext xmlns:c16="http://schemas.microsoft.com/office/drawing/2014/chart" uri="{C3380CC4-5D6E-409C-BE32-E72D297353CC}">
                <c16:uniqueId val="{00000003-E03F-4BB3-BF0C-97FF596A1E79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52400" h="50800" prst="softRound"/>
                <a:bevelB prst="relaxedInset"/>
              </a:sp3d>
            </c:spPr>
            <c:extLst>
              <c:ext xmlns:c16="http://schemas.microsoft.com/office/drawing/2014/chart" uri="{C3380CC4-5D6E-409C-BE32-E72D297353CC}">
                <c16:uniqueId val="{00000005-E03F-4BB3-BF0C-97FF596A1E79}"/>
              </c:ext>
            </c:extLst>
          </c:dPt>
          <c:dPt>
            <c:idx val="3"/>
            <c:bubble3D val="0"/>
            <c:spPr>
              <a:solidFill>
                <a:srgbClr val="00CC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unset" dir="t"/>
              </a:scene3d>
              <a:sp3d prstMaterial="metal">
                <a:bevelT w="152400" h="50800" prst="softRound"/>
                <a:bevelB prst="relaxedInset"/>
              </a:sp3d>
            </c:spPr>
            <c:extLst>
              <c:ext xmlns:c16="http://schemas.microsoft.com/office/drawing/2014/chart" uri="{C3380CC4-5D6E-409C-BE32-E72D297353CC}">
                <c16:uniqueId val="{00000007-E03F-4BB3-BF0C-97FF596A1E79}"/>
              </c:ext>
            </c:extLst>
          </c:dPt>
          <c:dLbls>
            <c:dLbl>
              <c:idx val="0"/>
              <c:layout>
                <c:manualLayout>
                  <c:x val="1.0269126641982915E-2"/>
                  <c:y val="-4.9909873467409473E-2"/>
                </c:manualLayout>
              </c:layout>
              <c:tx>
                <c:rich>
                  <a:bodyPr/>
                  <a:lstStyle/>
                  <a:p>
                    <a:fld id="{FACAFE71-5417-45CA-A1EF-2FF335063FE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ADD131A4-2829-4A52-8FD6-C22611581F4E}" type="VALUE">
                      <a:rPr lang="ru-RU" baseline="0"/>
                      <a:pPr/>
                      <a:t>[ЗНАЧЕНИЕ]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91,5%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-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03F-4BB3-BF0C-97FF596A1E79}"/>
                </c:ext>
              </c:extLst>
            </c:dLbl>
            <c:dLbl>
              <c:idx val="1"/>
              <c:layout>
                <c:manualLayout>
                  <c:x val="-1.8893387983656359E-2"/>
                  <c:y val="-0.11090054864079994"/>
                </c:manualLayout>
              </c:layout>
              <c:tx>
                <c:rich>
                  <a:bodyPr/>
                  <a:lstStyle/>
                  <a:p>
                    <a:fld id="{567FFC51-1B01-4F98-B7FA-D31593BC47F6}" type="CATEGORYNAME">
                      <a:rPr lang="ru-RU"/>
                      <a:pPr/>
                      <a:t>[ИМЯ КАТЕГОРИИ]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</a:t>
                    </a:r>
                    <a:fld id="{3212A551-E87A-4C15-9DF2-BFBF644BDF24}" type="VALUE">
                      <a:rPr lang="ru-RU" baseline="0"/>
                      <a:pPr/>
                      <a:t>[ЗНАЧЕНИЕ]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0,5%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-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03F-4BB3-BF0C-97FF596A1E79}"/>
                </c:ext>
              </c:extLst>
            </c:dLbl>
            <c:dLbl>
              <c:idx val="2"/>
              <c:layout>
                <c:manualLayout>
                  <c:x val="1.0399779035818936E-2"/>
                  <c:y val="1.53393793738799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68904A2-A98D-4B2B-9DD0-2546BFA3D228}" type="CATEGORYNAME">
                      <a:rPr lang="ru-RU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169963C1-D2D3-433D-861A-D48C75B4E6B7}" type="VALUE">
                      <a:rPr lang="ru-RU" baseline="0"/>
                      <a:pPr>
                        <a:defRPr/>
                      </a:pPr>
                      <a:t>[ЗНАЧЕНИЕ]</a:t>
                    </a:fld>
                    <a:r>
                      <a:rPr lang="ru-RU" baseline="0" dirty="0" smtClean="0"/>
                      <a:t>;</a:t>
                    </a:r>
                  </a:p>
                  <a:p>
                    <a:pPr>
                      <a:defRPr/>
                    </a:pPr>
                    <a:r>
                      <a:rPr lang="ru-RU" baseline="0" dirty="0" smtClean="0"/>
                      <a:t> 7,1%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-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446850393700785"/>
                      <c:h val="0.1651959167880298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03F-4BB3-BF0C-97FF596A1E79}"/>
                </c:ext>
              </c:extLst>
            </c:dLbl>
            <c:dLbl>
              <c:idx val="3"/>
              <c:layout>
                <c:manualLayout>
                  <c:x val="-4.9088096496119539E-2"/>
                  <c:y val="9.1850054021830108E-2"/>
                </c:manualLayout>
              </c:layout>
              <c:tx>
                <c:rich>
                  <a:bodyPr/>
                  <a:lstStyle/>
                  <a:p>
                    <a:fld id="{71BC2344-A073-4F7C-8F01-AD0E4A3356DF}" type="CATEGORYNAME">
                      <a:rPr lang="ru-RU"/>
                      <a:pPr/>
                      <a:t>[ИМЯ КАТЕГОРИИ]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</a:t>
                    </a:r>
                    <a:fld id="{40296F14-18F0-40E1-9C9E-F57681221416}" type="VALUE">
                      <a:rPr lang="ru-RU" baseline="0"/>
                      <a:pPr/>
                      <a:t>[ЗНАЧЕНИЕ]</a:t>
                    </a:fld>
                    <a:r>
                      <a:rPr lang="ru-RU" baseline="0" dirty="0" smtClean="0"/>
                      <a:t>;</a:t>
                    </a:r>
                  </a:p>
                  <a:p>
                    <a:r>
                      <a:rPr lang="ru-RU" baseline="0" dirty="0" smtClean="0"/>
                      <a:t> 0,9%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-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03F-4BB3-BF0C-97FF596A1E7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-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Дотация на выравнивание</c:v>
                </c:pt>
                <c:pt idx="1">
                  <c:v>Субвенции</c:v>
                </c:pt>
                <c:pt idx="2">
                  <c:v>Дотация на сбалансированность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64074</c:v>
                </c:pt>
                <c:pt idx="1">
                  <c:v>330</c:v>
                </c:pt>
                <c:pt idx="2">
                  <c:v>5000</c:v>
                </c:pt>
                <c:pt idx="3">
                  <c:v>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03F-4BB3-BF0C-97FF596A1E7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2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Relationship Id="rId4" Type="http://schemas.openxmlformats.org/officeDocument/2006/relationships/image" Target="../media/image1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69EE1-7F93-4D47-8368-4C0D26BA950E}" type="doc">
      <dgm:prSet loTypeId="urn:microsoft.com/office/officeart/2009/layout/CircleArrowProcess" loCatId="cycle" qsTypeId="urn:microsoft.com/office/officeart/2005/8/quickstyle/3d7" qsCatId="3D" csTypeId="urn:microsoft.com/office/officeart/2005/8/colors/colorful1" csCatId="colorful" phldr="1"/>
      <dgm:spPr/>
    </dgm:pt>
    <dgm:pt modelId="{D28A851B-B073-443E-8031-C7CBC2630A2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Доходы       894 511,0 т.р</a:t>
          </a:r>
        </a:p>
      </dgm:t>
    </dgm:pt>
    <dgm:pt modelId="{73EA3DD4-4C77-47EE-B019-BCF6FD5C2705}" type="parTrans" cxnId="{D2FEAE86-34C1-4969-94C3-F9262302392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F46F198-BFD1-4407-BB8C-833B816F4ED9}" type="sibTrans" cxnId="{D2FEAE86-34C1-4969-94C3-F9262302392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68ABD5-D0DB-4791-B82A-22AAC27A9C2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Расходы      899 865,0 т.р.</a:t>
          </a:r>
          <a:endParaRPr lang="ru-RU" sz="1600" b="1" dirty="0">
            <a:solidFill>
              <a:schemeClr val="tx1"/>
            </a:solidFill>
          </a:endParaRPr>
        </a:p>
      </dgm:t>
    </dgm:pt>
    <dgm:pt modelId="{554A3CD4-CD49-4A55-A6DF-3AFFB8BF842A}" type="parTrans" cxnId="{6B4618FE-CA9A-4ED4-94E3-1D2DC083EEC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4DF866-BF24-464A-A2B1-31080C14D238}" type="sibTrans" cxnId="{6B4618FE-CA9A-4ED4-94E3-1D2DC083EEC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0CF2E0-EA8A-4940-BFED-C7380488724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Дефицит         5 354,0 т.р.</a:t>
          </a:r>
          <a:endParaRPr lang="ru-RU" sz="1600" b="1" dirty="0">
            <a:solidFill>
              <a:schemeClr val="tx1"/>
            </a:solidFill>
          </a:endParaRPr>
        </a:p>
      </dgm:t>
    </dgm:pt>
    <dgm:pt modelId="{44110465-9E30-4F07-A829-E11DE5B7462A}" type="parTrans" cxnId="{3B336D99-D15E-4DA7-A235-163DE7B7A3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F71B3C-4561-4C50-A607-F78C53B91B9D}" type="sibTrans" cxnId="{3B336D99-D15E-4DA7-A235-163DE7B7A3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DDFD2A8-D84B-400E-975A-F547E3B8039C}" type="pres">
      <dgm:prSet presAssocID="{DBA69EE1-7F93-4D47-8368-4C0D26BA950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9AFEEC11-6AE9-4BC5-858E-A705D2595E47}" type="pres">
      <dgm:prSet presAssocID="{D28A851B-B073-443E-8031-C7CBC2630A2A}" presName="Accent1" presStyleCnt="0"/>
      <dgm:spPr/>
    </dgm:pt>
    <dgm:pt modelId="{157C61EB-11BD-40FC-B3E4-A1836A70C156}" type="pres">
      <dgm:prSet presAssocID="{D28A851B-B073-443E-8031-C7CBC2630A2A}" presName="Accent" presStyleLbl="node1" presStyleIdx="0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509E93A4-A51D-4952-8D16-B01FBE9F9ABF}" type="pres">
      <dgm:prSet presAssocID="{D28A851B-B073-443E-8031-C7CBC2630A2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2BAB3-41AC-4713-8BF8-26CC5B797704}" type="pres">
      <dgm:prSet presAssocID="{2268ABD5-D0DB-4791-B82A-22AAC27A9C22}" presName="Accent2" presStyleCnt="0"/>
      <dgm:spPr/>
    </dgm:pt>
    <dgm:pt modelId="{5C4BA832-A059-4E50-AD8A-66DCB0896F3F}" type="pres">
      <dgm:prSet presAssocID="{2268ABD5-D0DB-4791-B82A-22AAC27A9C22}" presName="Accent" presStyleLbl="node1" presStyleIdx="1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03AB434E-DB4A-4D0D-8577-A09A61A17EF4}" type="pres">
      <dgm:prSet presAssocID="{2268ABD5-D0DB-4791-B82A-22AAC27A9C2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97481-ECCD-4041-974C-C40861B202FD}" type="pres">
      <dgm:prSet presAssocID="{8D0CF2E0-EA8A-4940-BFED-C73804887247}" presName="Accent3" presStyleCnt="0"/>
      <dgm:spPr/>
    </dgm:pt>
    <dgm:pt modelId="{A03FB585-0591-45F4-85A8-1012CAC13630}" type="pres">
      <dgm:prSet presAssocID="{8D0CF2E0-EA8A-4940-BFED-C73804887247}" presName="Accent" presStyleLbl="node1" presStyleIdx="2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440A55A1-E774-470D-84D6-C58C8D984482}" type="pres">
      <dgm:prSet presAssocID="{8D0CF2E0-EA8A-4940-BFED-C7380488724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3B9901-56C5-4E47-A863-A5464891DC1E}" type="presOf" srcId="{DBA69EE1-7F93-4D47-8368-4C0D26BA950E}" destId="{0DDFD2A8-D84B-400E-975A-F547E3B8039C}" srcOrd="0" destOrd="0" presId="urn:microsoft.com/office/officeart/2009/layout/CircleArrowProcess"/>
    <dgm:cxn modelId="{1B6FFA15-92C8-4810-BC41-BD7752E267D1}" type="presOf" srcId="{2268ABD5-D0DB-4791-B82A-22AAC27A9C22}" destId="{03AB434E-DB4A-4D0D-8577-A09A61A17EF4}" srcOrd="0" destOrd="0" presId="urn:microsoft.com/office/officeart/2009/layout/CircleArrowProcess"/>
    <dgm:cxn modelId="{3B336D99-D15E-4DA7-A235-163DE7B7A3B9}" srcId="{DBA69EE1-7F93-4D47-8368-4C0D26BA950E}" destId="{8D0CF2E0-EA8A-4940-BFED-C73804887247}" srcOrd="2" destOrd="0" parTransId="{44110465-9E30-4F07-A829-E11DE5B7462A}" sibTransId="{71F71B3C-4561-4C50-A607-F78C53B91B9D}"/>
    <dgm:cxn modelId="{B7233499-31FB-4E31-9A54-7D72D94CCB24}" type="presOf" srcId="{D28A851B-B073-443E-8031-C7CBC2630A2A}" destId="{509E93A4-A51D-4952-8D16-B01FBE9F9ABF}" srcOrd="0" destOrd="0" presId="urn:microsoft.com/office/officeart/2009/layout/CircleArrowProcess"/>
    <dgm:cxn modelId="{6B4618FE-CA9A-4ED4-94E3-1D2DC083EECF}" srcId="{DBA69EE1-7F93-4D47-8368-4C0D26BA950E}" destId="{2268ABD5-D0DB-4791-B82A-22AAC27A9C22}" srcOrd="1" destOrd="0" parTransId="{554A3CD4-CD49-4A55-A6DF-3AFFB8BF842A}" sibTransId="{1C4DF866-BF24-464A-A2B1-31080C14D238}"/>
    <dgm:cxn modelId="{D2FEAE86-34C1-4969-94C3-F92623023926}" srcId="{DBA69EE1-7F93-4D47-8368-4C0D26BA950E}" destId="{D28A851B-B073-443E-8031-C7CBC2630A2A}" srcOrd="0" destOrd="0" parTransId="{73EA3DD4-4C77-47EE-B019-BCF6FD5C2705}" sibTransId="{DF46F198-BFD1-4407-BB8C-833B816F4ED9}"/>
    <dgm:cxn modelId="{C9AA6D70-D8EC-46CD-9D0B-2E16CB356802}" type="presOf" srcId="{8D0CF2E0-EA8A-4940-BFED-C73804887247}" destId="{440A55A1-E774-470D-84D6-C58C8D984482}" srcOrd="0" destOrd="0" presId="urn:microsoft.com/office/officeart/2009/layout/CircleArrowProcess"/>
    <dgm:cxn modelId="{6D8E3EAD-B323-485F-B6C7-62ABC040B971}" type="presParOf" srcId="{0DDFD2A8-D84B-400E-975A-F547E3B8039C}" destId="{9AFEEC11-6AE9-4BC5-858E-A705D2595E47}" srcOrd="0" destOrd="0" presId="urn:microsoft.com/office/officeart/2009/layout/CircleArrowProcess"/>
    <dgm:cxn modelId="{BD733714-7964-4E91-975E-E51F2D57F823}" type="presParOf" srcId="{9AFEEC11-6AE9-4BC5-858E-A705D2595E47}" destId="{157C61EB-11BD-40FC-B3E4-A1836A70C156}" srcOrd="0" destOrd="0" presId="urn:microsoft.com/office/officeart/2009/layout/CircleArrowProcess"/>
    <dgm:cxn modelId="{6AFF3CC9-B064-42DC-9C62-5268E21E8DEB}" type="presParOf" srcId="{0DDFD2A8-D84B-400E-975A-F547E3B8039C}" destId="{509E93A4-A51D-4952-8D16-B01FBE9F9ABF}" srcOrd="1" destOrd="0" presId="urn:microsoft.com/office/officeart/2009/layout/CircleArrowProcess"/>
    <dgm:cxn modelId="{D7CDAB6B-B837-49CA-B4FE-A26C09A952AC}" type="presParOf" srcId="{0DDFD2A8-D84B-400E-975A-F547E3B8039C}" destId="{9FD2BAB3-41AC-4713-8BF8-26CC5B797704}" srcOrd="2" destOrd="0" presId="urn:microsoft.com/office/officeart/2009/layout/CircleArrowProcess"/>
    <dgm:cxn modelId="{B0C2A731-5D49-4CB2-89A5-E189816776B1}" type="presParOf" srcId="{9FD2BAB3-41AC-4713-8BF8-26CC5B797704}" destId="{5C4BA832-A059-4E50-AD8A-66DCB0896F3F}" srcOrd="0" destOrd="0" presId="urn:microsoft.com/office/officeart/2009/layout/CircleArrowProcess"/>
    <dgm:cxn modelId="{D17F54B6-E588-4D52-BEAB-C0F625B2BC72}" type="presParOf" srcId="{0DDFD2A8-D84B-400E-975A-F547E3B8039C}" destId="{03AB434E-DB4A-4D0D-8577-A09A61A17EF4}" srcOrd="3" destOrd="0" presId="urn:microsoft.com/office/officeart/2009/layout/CircleArrowProcess"/>
    <dgm:cxn modelId="{1EEF170A-3795-45F7-9A11-86131F52E17B}" type="presParOf" srcId="{0DDFD2A8-D84B-400E-975A-F547E3B8039C}" destId="{5E297481-ECCD-4041-974C-C40861B202FD}" srcOrd="4" destOrd="0" presId="urn:microsoft.com/office/officeart/2009/layout/CircleArrowProcess"/>
    <dgm:cxn modelId="{10CEED2F-9DC4-493B-99CC-911CEB851B63}" type="presParOf" srcId="{5E297481-ECCD-4041-974C-C40861B202FD}" destId="{A03FB585-0591-45F4-85A8-1012CAC13630}" srcOrd="0" destOrd="0" presId="urn:microsoft.com/office/officeart/2009/layout/CircleArrowProcess"/>
    <dgm:cxn modelId="{0A212E84-0A1E-4E5E-9B03-563B06DF1576}" type="presParOf" srcId="{0DDFD2A8-D84B-400E-975A-F547E3B8039C}" destId="{440A55A1-E774-470D-84D6-C58C8D98448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69EE1-7F93-4D47-8368-4C0D26BA950E}" type="doc">
      <dgm:prSet loTypeId="urn:microsoft.com/office/officeart/2009/layout/CircleArrowProcess" loCatId="cycle" qsTypeId="urn:microsoft.com/office/officeart/2005/8/quickstyle/3d7" qsCatId="3D" csTypeId="urn:microsoft.com/office/officeart/2005/8/colors/colorful1" csCatId="colorful" phldr="1"/>
      <dgm:spPr/>
    </dgm:pt>
    <dgm:pt modelId="{D28A851B-B073-443E-8031-C7CBC2630A2A}">
      <dgm:prSet phldrT="[Текст]" custT="1"/>
      <dgm:spPr/>
      <dgm:t>
        <a:bodyPr/>
        <a:lstStyle/>
        <a:p>
          <a:r>
            <a:rPr lang="ru-RU" sz="1600" b="1" dirty="0" smtClean="0"/>
            <a:t>Доходы        925 347,5 т.р</a:t>
          </a:r>
        </a:p>
      </dgm:t>
    </dgm:pt>
    <dgm:pt modelId="{73EA3DD4-4C77-47EE-B019-BCF6FD5C2705}" type="parTrans" cxnId="{D2FEAE86-34C1-4969-94C3-F92623023926}">
      <dgm:prSet/>
      <dgm:spPr/>
      <dgm:t>
        <a:bodyPr/>
        <a:lstStyle/>
        <a:p>
          <a:endParaRPr lang="ru-RU"/>
        </a:p>
      </dgm:t>
    </dgm:pt>
    <dgm:pt modelId="{DF46F198-BFD1-4407-BB8C-833B816F4ED9}" type="sibTrans" cxnId="{D2FEAE86-34C1-4969-94C3-F92623023926}">
      <dgm:prSet/>
      <dgm:spPr/>
      <dgm:t>
        <a:bodyPr/>
        <a:lstStyle/>
        <a:p>
          <a:endParaRPr lang="ru-RU"/>
        </a:p>
      </dgm:t>
    </dgm:pt>
    <dgm:pt modelId="{2268ABD5-D0DB-4791-B82A-22AAC27A9C22}">
      <dgm:prSet phldrT="[Текст]" custT="1"/>
      <dgm:spPr/>
      <dgm:t>
        <a:bodyPr/>
        <a:lstStyle/>
        <a:p>
          <a:r>
            <a:rPr lang="ru-RU" sz="1600" b="1" dirty="0" smtClean="0"/>
            <a:t>Расходы       930 765,5 т.р.</a:t>
          </a:r>
          <a:endParaRPr lang="ru-RU" sz="1600" b="1" dirty="0"/>
        </a:p>
      </dgm:t>
    </dgm:pt>
    <dgm:pt modelId="{554A3CD4-CD49-4A55-A6DF-3AFFB8BF842A}" type="parTrans" cxnId="{6B4618FE-CA9A-4ED4-94E3-1D2DC083EECF}">
      <dgm:prSet/>
      <dgm:spPr/>
      <dgm:t>
        <a:bodyPr/>
        <a:lstStyle/>
        <a:p>
          <a:endParaRPr lang="ru-RU"/>
        </a:p>
      </dgm:t>
    </dgm:pt>
    <dgm:pt modelId="{1C4DF866-BF24-464A-A2B1-31080C14D238}" type="sibTrans" cxnId="{6B4618FE-CA9A-4ED4-94E3-1D2DC083EECF}">
      <dgm:prSet/>
      <dgm:spPr/>
      <dgm:t>
        <a:bodyPr/>
        <a:lstStyle/>
        <a:p>
          <a:endParaRPr lang="ru-RU"/>
        </a:p>
      </dgm:t>
    </dgm:pt>
    <dgm:pt modelId="{8D0CF2E0-EA8A-4940-BFED-C73804887247}">
      <dgm:prSet phldrT="[Текст]" custT="1"/>
      <dgm:spPr/>
      <dgm:t>
        <a:bodyPr/>
        <a:lstStyle/>
        <a:p>
          <a:r>
            <a:rPr lang="ru-RU" sz="1650" b="1" dirty="0" smtClean="0"/>
            <a:t>Дефицит          5 418,0 т.р.</a:t>
          </a:r>
          <a:endParaRPr lang="ru-RU" sz="1650" b="1" dirty="0"/>
        </a:p>
      </dgm:t>
    </dgm:pt>
    <dgm:pt modelId="{44110465-9E30-4F07-A829-E11DE5B7462A}" type="parTrans" cxnId="{3B336D99-D15E-4DA7-A235-163DE7B7A3B9}">
      <dgm:prSet/>
      <dgm:spPr/>
      <dgm:t>
        <a:bodyPr/>
        <a:lstStyle/>
        <a:p>
          <a:endParaRPr lang="ru-RU"/>
        </a:p>
      </dgm:t>
    </dgm:pt>
    <dgm:pt modelId="{71F71B3C-4561-4C50-A607-F78C53B91B9D}" type="sibTrans" cxnId="{3B336D99-D15E-4DA7-A235-163DE7B7A3B9}">
      <dgm:prSet/>
      <dgm:spPr/>
      <dgm:t>
        <a:bodyPr/>
        <a:lstStyle/>
        <a:p>
          <a:endParaRPr lang="ru-RU"/>
        </a:p>
      </dgm:t>
    </dgm:pt>
    <dgm:pt modelId="{1C6DE315-9A78-4931-9602-F333B333270B}" type="pres">
      <dgm:prSet presAssocID="{DBA69EE1-7F93-4D47-8368-4C0D26BA950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90A36961-B5D6-4805-9D0E-11CDEC1A32B6}" type="pres">
      <dgm:prSet presAssocID="{D28A851B-B073-443E-8031-C7CBC2630A2A}" presName="Accent1" presStyleCnt="0"/>
      <dgm:spPr/>
    </dgm:pt>
    <dgm:pt modelId="{53C7F977-AD5E-4F09-88F2-6D259CCD7A7B}" type="pres">
      <dgm:prSet presAssocID="{D28A851B-B073-443E-8031-C7CBC2630A2A}" presName="Accent" presStyleLbl="node1" presStyleIdx="0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0D140970-D330-4ED0-8B15-0C53D9155CCB}" type="pres">
      <dgm:prSet presAssocID="{D28A851B-B073-443E-8031-C7CBC2630A2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8A53A-002B-4DBA-99F4-DF3E73068B4F}" type="pres">
      <dgm:prSet presAssocID="{2268ABD5-D0DB-4791-B82A-22AAC27A9C22}" presName="Accent2" presStyleCnt="0"/>
      <dgm:spPr/>
    </dgm:pt>
    <dgm:pt modelId="{A63340A5-23B3-4B8F-A706-786689316D4B}" type="pres">
      <dgm:prSet presAssocID="{2268ABD5-D0DB-4791-B82A-22AAC27A9C22}" presName="Accent" presStyleLbl="node1" presStyleIdx="1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927F8E59-302D-49BC-ABC3-DA8486F4396E}" type="pres">
      <dgm:prSet presAssocID="{2268ABD5-D0DB-4791-B82A-22AAC27A9C2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BD42E-1525-4D0A-898F-3495403A0999}" type="pres">
      <dgm:prSet presAssocID="{8D0CF2E0-EA8A-4940-BFED-C73804887247}" presName="Accent3" presStyleCnt="0"/>
      <dgm:spPr/>
    </dgm:pt>
    <dgm:pt modelId="{E0192F5C-A763-4D92-BEA4-BC1B91C66EC9}" type="pres">
      <dgm:prSet presAssocID="{8D0CF2E0-EA8A-4940-BFED-C73804887247}" presName="Accent" presStyleLbl="node1" presStyleIdx="2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81B55525-16EF-458D-8154-F76497AE14D6}" type="pres">
      <dgm:prSet presAssocID="{8D0CF2E0-EA8A-4940-BFED-C7380488724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336D99-D15E-4DA7-A235-163DE7B7A3B9}" srcId="{DBA69EE1-7F93-4D47-8368-4C0D26BA950E}" destId="{8D0CF2E0-EA8A-4940-BFED-C73804887247}" srcOrd="2" destOrd="0" parTransId="{44110465-9E30-4F07-A829-E11DE5B7462A}" sibTransId="{71F71B3C-4561-4C50-A607-F78C53B91B9D}"/>
    <dgm:cxn modelId="{02899A98-8A30-4B82-B6ED-10B778E80686}" type="presOf" srcId="{2268ABD5-D0DB-4791-B82A-22AAC27A9C22}" destId="{927F8E59-302D-49BC-ABC3-DA8486F4396E}" srcOrd="0" destOrd="0" presId="urn:microsoft.com/office/officeart/2009/layout/CircleArrowProcess"/>
    <dgm:cxn modelId="{C80859C2-2673-437E-8F91-C5D519765FEF}" type="presOf" srcId="{8D0CF2E0-EA8A-4940-BFED-C73804887247}" destId="{81B55525-16EF-458D-8154-F76497AE14D6}" srcOrd="0" destOrd="0" presId="urn:microsoft.com/office/officeart/2009/layout/CircleArrowProcess"/>
    <dgm:cxn modelId="{D2FEAE86-34C1-4969-94C3-F92623023926}" srcId="{DBA69EE1-7F93-4D47-8368-4C0D26BA950E}" destId="{D28A851B-B073-443E-8031-C7CBC2630A2A}" srcOrd="0" destOrd="0" parTransId="{73EA3DD4-4C77-47EE-B019-BCF6FD5C2705}" sibTransId="{DF46F198-BFD1-4407-BB8C-833B816F4ED9}"/>
    <dgm:cxn modelId="{9A5B3402-20CE-4CEA-ACFE-3DBB1BEBCBDA}" type="presOf" srcId="{DBA69EE1-7F93-4D47-8368-4C0D26BA950E}" destId="{1C6DE315-9A78-4931-9602-F333B333270B}" srcOrd="0" destOrd="0" presId="urn:microsoft.com/office/officeart/2009/layout/CircleArrowProcess"/>
    <dgm:cxn modelId="{6B4618FE-CA9A-4ED4-94E3-1D2DC083EECF}" srcId="{DBA69EE1-7F93-4D47-8368-4C0D26BA950E}" destId="{2268ABD5-D0DB-4791-B82A-22AAC27A9C22}" srcOrd="1" destOrd="0" parTransId="{554A3CD4-CD49-4A55-A6DF-3AFFB8BF842A}" sibTransId="{1C4DF866-BF24-464A-A2B1-31080C14D238}"/>
    <dgm:cxn modelId="{4F93B7B2-AC02-4137-9D1B-736A96290573}" type="presOf" srcId="{D28A851B-B073-443E-8031-C7CBC2630A2A}" destId="{0D140970-D330-4ED0-8B15-0C53D9155CCB}" srcOrd="0" destOrd="0" presId="urn:microsoft.com/office/officeart/2009/layout/CircleArrowProcess"/>
    <dgm:cxn modelId="{749D78F0-2691-4825-A4A0-C7613CCB8CDD}" type="presParOf" srcId="{1C6DE315-9A78-4931-9602-F333B333270B}" destId="{90A36961-B5D6-4805-9D0E-11CDEC1A32B6}" srcOrd="0" destOrd="0" presId="urn:microsoft.com/office/officeart/2009/layout/CircleArrowProcess"/>
    <dgm:cxn modelId="{EA86C360-69F9-42F7-A50D-C26781186B57}" type="presParOf" srcId="{90A36961-B5D6-4805-9D0E-11CDEC1A32B6}" destId="{53C7F977-AD5E-4F09-88F2-6D259CCD7A7B}" srcOrd="0" destOrd="0" presId="urn:microsoft.com/office/officeart/2009/layout/CircleArrowProcess"/>
    <dgm:cxn modelId="{F3CAB1DB-BEF0-4B5A-9400-EFB96C65FBC6}" type="presParOf" srcId="{1C6DE315-9A78-4931-9602-F333B333270B}" destId="{0D140970-D330-4ED0-8B15-0C53D9155CCB}" srcOrd="1" destOrd="0" presId="urn:microsoft.com/office/officeart/2009/layout/CircleArrowProcess"/>
    <dgm:cxn modelId="{BF809285-298E-43A1-B519-C88FECD22B01}" type="presParOf" srcId="{1C6DE315-9A78-4931-9602-F333B333270B}" destId="{1028A53A-002B-4DBA-99F4-DF3E73068B4F}" srcOrd="2" destOrd="0" presId="urn:microsoft.com/office/officeart/2009/layout/CircleArrowProcess"/>
    <dgm:cxn modelId="{5C36432F-4BFF-4246-AA0B-27E96F47B94E}" type="presParOf" srcId="{1028A53A-002B-4DBA-99F4-DF3E73068B4F}" destId="{A63340A5-23B3-4B8F-A706-786689316D4B}" srcOrd="0" destOrd="0" presId="urn:microsoft.com/office/officeart/2009/layout/CircleArrowProcess"/>
    <dgm:cxn modelId="{A5781AD3-15EC-4287-BA40-256F95F27306}" type="presParOf" srcId="{1C6DE315-9A78-4931-9602-F333B333270B}" destId="{927F8E59-302D-49BC-ABC3-DA8486F4396E}" srcOrd="3" destOrd="0" presId="urn:microsoft.com/office/officeart/2009/layout/CircleArrowProcess"/>
    <dgm:cxn modelId="{9FE2486B-1442-4CF0-9D2B-ECEBCA5628D1}" type="presParOf" srcId="{1C6DE315-9A78-4931-9602-F333B333270B}" destId="{166BD42E-1525-4D0A-898F-3495403A0999}" srcOrd="4" destOrd="0" presId="urn:microsoft.com/office/officeart/2009/layout/CircleArrowProcess"/>
    <dgm:cxn modelId="{F5E905F8-DA43-42A5-85CC-BE2836BC85FE}" type="presParOf" srcId="{166BD42E-1525-4D0A-898F-3495403A0999}" destId="{E0192F5C-A763-4D92-BEA4-BC1B91C66EC9}" srcOrd="0" destOrd="0" presId="urn:microsoft.com/office/officeart/2009/layout/CircleArrowProcess"/>
    <dgm:cxn modelId="{C52D7EBE-BF1B-49CA-9FD0-A846FBF12E0F}" type="presParOf" srcId="{1C6DE315-9A78-4931-9602-F333B333270B}" destId="{81B55525-16EF-458D-8154-F76497AE14D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A69EE1-7F93-4D47-8368-4C0D26BA950E}" type="doc">
      <dgm:prSet loTypeId="urn:microsoft.com/office/officeart/2009/layout/CircleArrowProcess" loCatId="cycle" qsTypeId="urn:microsoft.com/office/officeart/2005/8/quickstyle/3d7" qsCatId="3D" csTypeId="urn:microsoft.com/office/officeart/2005/8/colors/colorful1" csCatId="colorful" phldr="1"/>
      <dgm:spPr/>
    </dgm:pt>
    <dgm:pt modelId="{D28A851B-B073-443E-8031-C7CBC2630A2A}">
      <dgm:prSet phldrT="[Текст]" custT="1"/>
      <dgm:spPr/>
      <dgm:t>
        <a:bodyPr/>
        <a:lstStyle/>
        <a:p>
          <a:pPr algn="ctr"/>
          <a:r>
            <a:rPr lang="ru-RU" sz="1600" b="1" dirty="0" smtClean="0"/>
            <a:t>Доходы        801 285,7 т.р</a:t>
          </a:r>
        </a:p>
      </dgm:t>
    </dgm:pt>
    <dgm:pt modelId="{73EA3DD4-4C77-47EE-B019-BCF6FD5C2705}" type="parTrans" cxnId="{D2FEAE86-34C1-4969-94C3-F92623023926}">
      <dgm:prSet/>
      <dgm:spPr/>
      <dgm:t>
        <a:bodyPr/>
        <a:lstStyle/>
        <a:p>
          <a:endParaRPr lang="ru-RU"/>
        </a:p>
      </dgm:t>
    </dgm:pt>
    <dgm:pt modelId="{DF46F198-BFD1-4407-BB8C-833B816F4ED9}" type="sibTrans" cxnId="{D2FEAE86-34C1-4969-94C3-F92623023926}">
      <dgm:prSet/>
      <dgm:spPr/>
      <dgm:t>
        <a:bodyPr/>
        <a:lstStyle/>
        <a:p>
          <a:endParaRPr lang="ru-RU"/>
        </a:p>
      </dgm:t>
    </dgm:pt>
    <dgm:pt modelId="{2268ABD5-D0DB-4791-B82A-22AAC27A9C22}">
      <dgm:prSet phldrT="[Текст]" custT="1"/>
      <dgm:spPr/>
      <dgm:t>
        <a:bodyPr/>
        <a:lstStyle/>
        <a:p>
          <a:r>
            <a:rPr lang="ru-RU" sz="1600" b="1" dirty="0" smtClean="0"/>
            <a:t>Расходы     806 762,7 т.р.</a:t>
          </a:r>
          <a:endParaRPr lang="ru-RU" sz="1600" b="1" dirty="0"/>
        </a:p>
      </dgm:t>
    </dgm:pt>
    <dgm:pt modelId="{554A3CD4-CD49-4A55-A6DF-3AFFB8BF842A}" type="parTrans" cxnId="{6B4618FE-CA9A-4ED4-94E3-1D2DC083EECF}">
      <dgm:prSet/>
      <dgm:spPr/>
      <dgm:t>
        <a:bodyPr/>
        <a:lstStyle/>
        <a:p>
          <a:endParaRPr lang="ru-RU"/>
        </a:p>
      </dgm:t>
    </dgm:pt>
    <dgm:pt modelId="{1C4DF866-BF24-464A-A2B1-31080C14D238}" type="sibTrans" cxnId="{6B4618FE-CA9A-4ED4-94E3-1D2DC083EECF}">
      <dgm:prSet/>
      <dgm:spPr/>
      <dgm:t>
        <a:bodyPr/>
        <a:lstStyle/>
        <a:p>
          <a:endParaRPr lang="ru-RU"/>
        </a:p>
      </dgm:t>
    </dgm:pt>
    <dgm:pt modelId="{8D0CF2E0-EA8A-4940-BFED-C73804887247}">
      <dgm:prSet phldrT="[Текст]" custT="1"/>
      <dgm:spPr/>
      <dgm:t>
        <a:bodyPr/>
        <a:lstStyle/>
        <a:p>
          <a:r>
            <a:rPr lang="ru-RU" sz="1650" b="1" dirty="0" smtClean="0"/>
            <a:t>Дефицит         5 477,0   т.р.</a:t>
          </a:r>
          <a:endParaRPr lang="ru-RU" sz="1650" b="1" dirty="0"/>
        </a:p>
      </dgm:t>
    </dgm:pt>
    <dgm:pt modelId="{44110465-9E30-4F07-A829-E11DE5B7462A}" type="parTrans" cxnId="{3B336D99-D15E-4DA7-A235-163DE7B7A3B9}">
      <dgm:prSet/>
      <dgm:spPr/>
      <dgm:t>
        <a:bodyPr/>
        <a:lstStyle/>
        <a:p>
          <a:endParaRPr lang="ru-RU"/>
        </a:p>
      </dgm:t>
    </dgm:pt>
    <dgm:pt modelId="{71F71B3C-4561-4C50-A607-F78C53B91B9D}" type="sibTrans" cxnId="{3B336D99-D15E-4DA7-A235-163DE7B7A3B9}">
      <dgm:prSet/>
      <dgm:spPr/>
      <dgm:t>
        <a:bodyPr/>
        <a:lstStyle/>
        <a:p>
          <a:endParaRPr lang="ru-RU"/>
        </a:p>
      </dgm:t>
    </dgm:pt>
    <dgm:pt modelId="{8F8CAF7C-4D3B-46ED-A44D-A621F7D61404}" type="pres">
      <dgm:prSet presAssocID="{DBA69EE1-7F93-4D47-8368-4C0D26BA950E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70FB39E4-09E7-4CBC-9005-CC264D92E778}" type="pres">
      <dgm:prSet presAssocID="{D28A851B-B073-443E-8031-C7CBC2630A2A}" presName="Accent1" presStyleCnt="0"/>
      <dgm:spPr/>
    </dgm:pt>
    <dgm:pt modelId="{6554AAB4-BCD0-4193-B4F2-BE8A764B13F6}" type="pres">
      <dgm:prSet presAssocID="{D28A851B-B073-443E-8031-C7CBC2630A2A}" presName="Accent" presStyleLbl="node1" presStyleIdx="0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2100FE32-AB54-444C-B3C4-6A5279BDD852}" type="pres">
      <dgm:prSet presAssocID="{D28A851B-B073-443E-8031-C7CBC2630A2A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415A3-5B4C-4D7C-80E0-695E6B847E34}" type="pres">
      <dgm:prSet presAssocID="{2268ABD5-D0DB-4791-B82A-22AAC27A9C22}" presName="Accent2" presStyleCnt="0"/>
      <dgm:spPr/>
    </dgm:pt>
    <dgm:pt modelId="{7F05D7AC-DC68-4137-8FA3-08AFC456BB5B}" type="pres">
      <dgm:prSet presAssocID="{2268ABD5-D0DB-4791-B82A-22AAC27A9C22}" presName="Accent" presStyleLbl="node1" presStyleIdx="1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3C4C3748-1A49-43AD-95D3-70D8C553E291}" type="pres">
      <dgm:prSet presAssocID="{2268ABD5-D0DB-4791-B82A-22AAC27A9C2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F5DF6-27C5-4D89-B0E9-7C45B3C015BE}" type="pres">
      <dgm:prSet presAssocID="{8D0CF2E0-EA8A-4940-BFED-C73804887247}" presName="Accent3" presStyleCnt="0"/>
      <dgm:spPr/>
    </dgm:pt>
    <dgm:pt modelId="{4CDFDCBC-D6B9-4B25-B1DC-1E29C1A1FD3A}" type="pres">
      <dgm:prSet presAssocID="{8D0CF2E0-EA8A-4940-BFED-C73804887247}" presName="Accent" presStyleLbl="node1" presStyleIdx="2" presStyleCnt="3"/>
      <dgm:spPr>
        <a:sp3d extrusionH="50600" prstMaterial="metal">
          <a:bevelT w="101600" h="80600" prst="angle"/>
          <a:bevelB w="80600" h="80600" prst="relaxedInset"/>
        </a:sp3d>
      </dgm:spPr>
    </dgm:pt>
    <dgm:pt modelId="{C0FEE4AA-3701-428F-B3FC-B25E5E42C716}" type="pres">
      <dgm:prSet presAssocID="{8D0CF2E0-EA8A-4940-BFED-C73804887247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6D1419-5A6D-4291-B51E-FF1CB75888A1}" type="presOf" srcId="{D28A851B-B073-443E-8031-C7CBC2630A2A}" destId="{2100FE32-AB54-444C-B3C4-6A5279BDD852}" srcOrd="0" destOrd="0" presId="urn:microsoft.com/office/officeart/2009/layout/CircleArrowProcess"/>
    <dgm:cxn modelId="{F7CA97E7-8F86-4F3B-B559-6C32B4EE4583}" type="presOf" srcId="{8D0CF2E0-EA8A-4940-BFED-C73804887247}" destId="{C0FEE4AA-3701-428F-B3FC-B25E5E42C716}" srcOrd="0" destOrd="0" presId="urn:microsoft.com/office/officeart/2009/layout/CircleArrowProcess"/>
    <dgm:cxn modelId="{3B336D99-D15E-4DA7-A235-163DE7B7A3B9}" srcId="{DBA69EE1-7F93-4D47-8368-4C0D26BA950E}" destId="{8D0CF2E0-EA8A-4940-BFED-C73804887247}" srcOrd="2" destOrd="0" parTransId="{44110465-9E30-4F07-A829-E11DE5B7462A}" sibTransId="{71F71B3C-4561-4C50-A607-F78C53B91B9D}"/>
    <dgm:cxn modelId="{6B4618FE-CA9A-4ED4-94E3-1D2DC083EECF}" srcId="{DBA69EE1-7F93-4D47-8368-4C0D26BA950E}" destId="{2268ABD5-D0DB-4791-B82A-22AAC27A9C22}" srcOrd="1" destOrd="0" parTransId="{554A3CD4-CD49-4A55-A6DF-3AFFB8BF842A}" sibTransId="{1C4DF866-BF24-464A-A2B1-31080C14D238}"/>
    <dgm:cxn modelId="{D2FEAE86-34C1-4969-94C3-F92623023926}" srcId="{DBA69EE1-7F93-4D47-8368-4C0D26BA950E}" destId="{D28A851B-B073-443E-8031-C7CBC2630A2A}" srcOrd="0" destOrd="0" parTransId="{73EA3DD4-4C77-47EE-B019-BCF6FD5C2705}" sibTransId="{DF46F198-BFD1-4407-BB8C-833B816F4ED9}"/>
    <dgm:cxn modelId="{66211BA2-4658-4E4E-BD90-33A0B4C202C2}" type="presOf" srcId="{DBA69EE1-7F93-4D47-8368-4C0D26BA950E}" destId="{8F8CAF7C-4D3B-46ED-A44D-A621F7D61404}" srcOrd="0" destOrd="0" presId="urn:microsoft.com/office/officeart/2009/layout/CircleArrowProcess"/>
    <dgm:cxn modelId="{145ABD00-DB7C-4440-A576-C76D8B06E11E}" type="presOf" srcId="{2268ABD5-D0DB-4791-B82A-22AAC27A9C22}" destId="{3C4C3748-1A49-43AD-95D3-70D8C553E291}" srcOrd="0" destOrd="0" presId="urn:microsoft.com/office/officeart/2009/layout/CircleArrowProcess"/>
    <dgm:cxn modelId="{42D9B0B2-08E1-42C5-8EAA-E9E8130B3B59}" type="presParOf" srcId="{8F8CAF7C-4D3B-46ED-A44D-A621F7D61404}" destId="{70FB39E4-09E7-4CBC-9005-CC264D92E778}" srcOrd="0" destOrd="0" presId="urn:microsoft.com/office/officeart/2009/layout/CircleArrowProcess"/>
    <dgm:cxn modelId="{EFE07575-09F2-4DA6-BEC4-BBC3E5FA3F43}" type="presParOf" srcId="{70FB39E4-09E7-4CBC-9005-CC264D92E778}" destId="{6554AAB4-BCD0-4193-B4F2-BE8A764B13F6}" srcOrd="0" destOrd="0" presId="urn:microsoft.com/office/officeart/2009/layout/CircleArrowProcess"/>
    <dgm:cxn modelId="{F7A6B88F-443C-4244-B5D6-A7BAE9931201}" type="presParOf" srcId="{8F8CAF7C-4D3B-46ED-A44D-A621F7D61404}" destId="{2100FE32-AB54-444C-B3C4-6A5279BDD852}" srcOrd="1" destOrd="0" presId="urn:microsoft.com/office/officeart/2009/layout/CircleArrowProcess"/>
    <dgm:cxn modelId="{0F1B0DE5-2A43-473D-AA7F-A0D84347CBA3}" type="presParOf" srcId="{8F8CAF7C-4D3B-46ED-A44D-A621F7D61404}" destId="{57E415A3-5B4C-4D7C-80E0-695E6B847E34}" srcOrd="2" destOrd="0" presId="urn:microsoft.com/office/officeart/2009/layout/CircleArrowProcess"/>
    <dgm:cxn modelId="{B2B41B81-99B2-4D2E-B4AE-A3F11ED1FC27}" type="presParOf" srcId="{57E415A3-5B4C-4D7C-80E0-695E6B847E34}" destId="{7F05D7AC-DC68-4137-8FA3-08AFC456BB5B}" srcOrd="0" destOrd="0" presId="urn:microsoft.com/office/officeart/2009/layout/CircleArrowProcess"/>
    <dgm:cxn modelId="{EBFDF94A-ACB4-482A-B173-1381D904BBD9}" type="presParOf" srcId="{8F8CAF7C-4D3B-46ED-A44D-A621F7D61404}" destId="{3C4C3748-1A49-43AD-95D3-70D8C553E291}" srcOrd="3" destOrd="0" presId="urn:microsoft.com/office/officeart/2009/layout/CircleArrowProcess"/>
    <dgm:cxn modelId="{9A48395E-D915-4BAA-BA11-EABFA3D3F493}" type="presParOf" srcId="{8F8CAF7C-4D3B-46ED-A44D-A621F7D61404}" destId="{9A9F5DF6-27C5-4D89-B0E9-7C45B3C015BE}" srcOrd="4" destOrd="0" presId="urn:microsoft.com/office/officeart/2009/layout/CircleArrowProcess"/>
    <dgm:cxn modelId="{55443BC2-9BF3-4927-8DC9-28858820B87A}" type="presParOf" srcId="{9A9F5DF6-27C5-4D89-B0E9-7C45B3C015BE}" destId="{4CDFDCBC-D6B9-4B25-B1DC-1E29C1A1FD3A}" srcOrd="0" destOrd="0" presId="urn:microsoft.com/office/officeart/2009/layout/CircleArrowProcess"/>
    <dgm:cxn modelId="{0CA03376-2B4B-4AF6-90F3-E79FD499164A}" type="presParOf" srcId="{8F8CAF7C-4D3B-46ED-A44D-A621F7D61404}" destId="{C0FEE4AA-3701-428F-B3FC-B25E5E42C716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7A15F5-04BF-442D-B733-8036CCE8148D}" type="doc">
      <dgm:prSet loTypeId="urn:microsoft.com/office/officeart/2005/8/layout/hList7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C6567299-2B9F-431F-B822-C17CB002766D}">
      <dgm:prSet phldrT="[Текст]" custT="1"/>
      <dgm:spPr/>
      <dgm:t>
        <a:bodyPr/>
        <a:lstStyle/>
        <a:p>
          <a:r>
            <a:rPr lang="ru-RU" sz="1400" dirty="0" smtClean="0"/>
            <a:t>Увеличение МРОТ до         13 890 рублей</a:t>
          </a:r>
          <a:endParaRPr lang="ru-RU" sz="1400" dirty="0"/>
        </a:p>
      </dgm:t>
    </dgm:pt>
    <dgm:pt modelId="{EBC8A5B2-4E87-4749-82C7-5AEBF5EB940F}" type="parTrans" cxnId="{B928E53D-837E-4555-B8B3-0ED6453DAE45}">
      <dgm:prSet/>
      <dgm:spPr/>
      <dgm:t>
        <a:bodyPr/>
        <a:lstStyle/>
        <a:p>
          <a:endParaRPr lang="ru-RU"/>
        </a:p>
      </dgm:t>
    </dgm:pt>
    <dgm:pt modelId="{FC63EC92-3211-4D95-9292-7FC5D1CCE35C}" type="sibTrans" cxnId="{B928E53D-837E-4555-B8B3-0ED6453DAE45}">
      <dgm:prSet/>
      <dgm:spPr/>
      <dgm:t>
        <a:bodyPr/>
        <a:lstStyle/>
        <a:p>
          <a:endParaRPr lang="ru-RU"/>
        </a:p>
      </dgm:t>
    </dgm:pt>
    <dgm:pt modelId="{9A0CA73E-5093-4393-B4AE-5456C73C18FA}">
      <dgm:prSet phldrT="[Текст]"/>
      <dgm:spPr/>
      <dgm:t>
        <a:bodyPr/>
        <a:lstStyle/>
        <a:p>
          <a:r>
            <a:rPr lang="ru-RU" dirty="0" smtClean="0"/>
            <a:t>Проект Закона РХ № 15-37/103-7 «О внесении изменений в отдельные законодательные акты РХ»</a:t>
          </a:r>
          <a:endParaRPr lang="ru-RU" dirty="0"/>
        </a:p>
      </dgm:t>
    </dgm:pt>
    <dgm:pt modelId="{15D89AB9-8DF8-4F3B-9D04-80F7C45CE6E8}" type="parTrans" cxnId="{A545AFA3-228F-4975-B184-66C07C7937EC}">
      <dgm:prSet/>
      <dgm:spPr/>
      <dgm:t>
        <a:bodyPr/>
        <a:lstStyle/>
        <a:p>
          <a:endParaRPr lang="ru-RU"/>
        </a:p>
      </dgm:t>
    </dgm:pt>
    <dgm:pt modelId="{8EEBE1CD-3162-45BC-8B34-3BC4A54A70AC}" type="sibTrans" cxnId="{A545AFA3-228F-4975-B184-66C07C7937EC}">
      <dgm:prSet/>
      <dgm:spPr/>
      <dgm:t>
        <a:bodyPr/>
        <a:lstStyle/>
        <a:p>
          <a:endParaRPr lang="ru-RU"/>
        </a:p>
      </dgm:t>
    </dgm:pt>
    <dgm:pt modelId="{3A0B61CE-9C73-40AA-A5B4-10BD6CE3B379}" type="pres">
      <dgm:prSet presAssocID="{127A15F5-04BF-442D-B733-8036CCE8148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8AA230-F2E0-4F6E-9484-FE5AE14EB623}" type="pres">
      <dgm:prSet presAssocID="{127A15F5-04BF-442D-B733-8036CCE8148D}" presName="fgShape" presStyleLbl="fgShp" presStyleIdx="0" presStyleCnt="1"/>
      <dgm:spPr/>
    </dgm:pt>
    <dgm:pt modelId="{DAAC642E-6625-4304-BDA7-B9AE43D436A1}" type="pres">
      <dgm:prSet presAssocID="{127A15F5-04BF-442D-B733-8036CCE8148D}" presName="linComp" presStyleCnt="0"/>
      <dgm:spPr/>
    </dgm:pt>
    <dgm:pt modelId="{CABDFBF5-89F9-45E4-B6F1-13D220B190F2}" type="pres">
      <dgm:prSet presAssocID="{C6567299-2B9F-431F-B822-C17CB002766D}" presName="compNode" presStyleCnt="0"/>
      <dgm:spPr/>
    </dgm:pt>
    <dgm:pt modelId="{52BDA16D-73E6-4157-96D3-9FA2BACE7905}" type="pres">
      <dgm:prSet presAssocID="{C6567299-2B9F-431F-B822-C17CB002766D}" presName="bkgdShape" presStyleLbl="node1" presStyleIdx="0" presStyleCnt="2"/>
      <dgm:spPr/>
      <dgm:t>
        <a:bodyPr/>
        <a:lstStyle/>
        <a:p>
          <a:endParaRPr lang="ru-RU"/>
        </a:p>
      </dgm:t>
    </dgm:pt>
    <dgm:pt modelId="{254419ED-79E6-4434-B3FB-D672F9E6347E}" type="pres">
      <dgm:prSet presAssocID="{C6567299-2B9F-431F-B822-C17CB002766D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54AE8-BB97-4F53-8848-FC740A521518}" type="pres">
      <dgm:prSet presAssocID="{C6567299-2B9F-431F-B822-C17CB002766D}" presName="invisiNode" presStyleLbl="node1" presStyleIdx="0" presStyleCnt="2"/>
      <dgm:spPr/>
    </dgm:pt>
    <dgm:pt modelId="{1E694245-051D-4E61-9487-37F470B3927E}" type="pres">
      <dgm:prSet presAssocID="{C6567299-2B9F-431F-B822-C17CB002766D}" presName="imagNode" presStyleLbl="fgImgPlac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2B23142-6AA5-4140-8F0E-C761F33793D5}" type="pres">
      <dgm:prSet presAssocID="{FC63EC92-3211-4D95-9292-7FC5D1CCE35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C206EC0-54C4-4615-8F17-3B916063CF58}" type="pres">
      <dgm:prSet presAssocID="{9A0CA73E-5093-4393-B4AE-5456C73C18FA}" presName="compNode" presStyleCnt="0"/>
      <dgm:spPr/>
    </dgm:pt>
    <dgm:pt modelId="{07EE9847-92A9-4E9D-A78F-10C511FF3B16}" type="pres">
      <dgm:prSet presAssocID="{9A0CA73E-5093-4393-B4AE-5456C73C18FA}" presName="bkgdShape" presStyleLbl="node1" presStyleIdx="1" presStyleCnt="2"/>
      <dgm:spPr/>
      <dgm:t>
        <a:bodyPr/>
        <a:lstStyle/>
        <a:p>
          <a:endParaRPr lang="ru-RU"/>
        </a:p>
      </dgm:t>
    </dgm:pt>
    <dgm:pt modelId="{9E92999F-BC46-4C8E-A9EF-4A1A402CCA49}" type="pres">
      <dgm:prSet presAssocID="{9A0CA73E-5093-4393-B4AE-5456C73C18FA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A7F53-AEAC-41CF-BF8B-D1D2197594F7}" type="pres">
      <dgm:prSet presAssocID="{9A0CA73E-5093-4393-B4AE-5456C73C18FA}" presName="invisiNode" presStyleLbl="node1" presStyleIdx="1" presStyleCnt="2"/>
      <dgm:spPr/>
    </dgm:pt>
    <dgm:pt modelId="{4D23D869-950E-4D02-9E86-DFC7820AD285}" type="pres">
      <dgm:prSet presAssocID="{9A0CA73E-5093-4393-B4AE-5456C73C18FA}" presName="imagNode" presStyleLbl="fgImgPlac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7972AA4E-DC65-4B49-AF2E-29838D216660}" type="presOf" srcId="{127A15F5-04BF-442D-B733-8036CCE8148D}" destId="{3A0B61CE-9C73-40AA-A5B4-10BD6CE3B379}" srcOrd="0" destOrd="0" presId="urn:microsoft.com/office/officeart/2005/8/layout/hList7"/>
    <dgm:cxn modelId="{5C2B62F7-2CFB-4BD5-AB33-23FF8E2AF7F0}" type="presOf" srcId="{C6567299-2B9F-431F-B822-C17CB002766D}" destId="{52BDA16D-73E6-4157-96D3-9FA2BACE7905}" srcOrd="0" destOrd="0" presId="urn:microsoft.com/office/officeart/2005/8/layout/hList7"/>
    <dgm:cxn modelId="{B928E53D-837E-4555-B8B3-0ED6453DAE45}" srcId="{127A15F5-04BF-442D-B733-8036CCE8148D}" destId="{C6567299-2B9F-431F-B822-C17CB002766D}" srcOrd="0" destOrd="0" parTransId="{EBC8A5B2-4E87-4749-82C7-5AEBF5EB940F}" sibTransId="{FC63EC92-3211-4D95-9292-7FC5D1CCE35C}"/>
    <dgm:cxn modelId="{1CDFA409-593E-48D4-8F48-B7A08DCC1DDC}" type="presOf" srcId="{9A0CA73E-5093-4393-B4AE-5456C73C18FA}" destId="{07EE9847-92A9-4E9D-A78F-10C511FF3B16}" srcOrd="0" destOrd="0" presId="urn:microsoft.com/office/officeart/2005/8/layout/hList7"/>
    <dgm:cxn modelId="{C1DDF353-4AAF-47BE-B95E-D6FC60F56500}" type="presOf" srcId="{FC63EC92-3211-4D95-9292-7FC5D1CCE35C}" destId="{22B23142-6AA5-4140-8F0E-C761F33793D5}" srcOrd="0" destOrd="0" presId="urn:microsoft.com/office/officeart/2005/8/layout/hList7"/>
    <dgm:cxn modelId="{EAFDAE95-2624-4633-9786-A971098B75B5}" type="presOf" srcId="{C6567299-2B9F-431F-B822-C17CB002766D}" destId="{254419ED-79E6-4434-B3FB-D672F9E6347E}" srcOrd="1" destOrd="0" presId="urn:microsoft.com/office/officeart/2005/8/layout/hList7"/>
    <dgm:cxn modelId="{A545AFA3-228F-4975-B184-66C07C7937EC}" srcId="{127A15F5-04BF-442D-B733-8036CCE8148D}" destId="{9A0CA73E-5093-4393-B4AE-5456C73C18FA}" srcOrd="1" destOrd="0" parTransId="{15D89AB9-8DF8-4F3B-9D04-80F7C45CE6E8}" sibTransId="{8EEBE1CD-3162-45BC-8B34-3BC4A54A70AC}"/>
    <dgm:cxn modelId="{466BFF3B-4624-46BF-A54C-D949F496754B}" type="presOf" srcId="{9A0CA73E-5093-4393-B4AE-5456C73C18FA}" destId="{9E92999F-BC46-4C8E-A9EF-4A1A402CCA49}" srcOrd="1" destOrd="0" presId="urn:microsoft.com/office/officeart/2005/8/layout/hList7"/>
    <dgm:cxn modelId="{01304B3F-D544-4833-B58B-C55959FDA83D}" type="presParOf" srcId="{3A0B61CE-9C73-40AA-A5B4-10BD6CE3B379}" destId="{778AA230-F2E0-4F6E-9484-FE5AE14EB623}" srcOrd="0" destOrd="0" presId="urn:microsoft.com/office/officeart/2005/8/layout/hList7"/>
    <dgm:cxn modelId="{EEE11EC7-24EF-49B1-9BF9-976B9607299C}" type="presParOf" srcId="{3A0B61CE-9C73-40AA-A5B4-10BD6CE3B379}" destId="{DAAC642E-6625-4304-BDA7-B9AE43D436A1}" srcOrd="1" destOrd="0" presId="urn:microsoft.com/office/officeart/2005/8/layout/hList7"/>
    <dgm:cxn modelId="{7373A29D-4ED6-4A93-BC59-9F898FDEC89F}" type="presParOf" srcId="{DAAC642E-6625-4304-BDA7-B9AE43D436A1}" destId="{CABDFBF5-89F9-45E4-B6F1-13D220B190F2}" srcOrd="0" destOrd="0" presId="urn:microsoft.com/office/officeart/2005/8/layout/hList7"/>
    <dgm:cxn modelId="{DB90D995-16F8-43A5-9FC5-EFF706635EC4}" type="presParOf" srcId="{CABDFBF5-89F9-45E4-B6F1-13D220B190F2}" destId="{52BDA16D-73E6-4157-96D3-9FA2BACE7905}" srcOrd="0" destOrd="0" presId="urn:microsoft.com/office/officeart/2005/8/layout/hList7"/>
    <dgm:cxn modelId="{67AC06D3-EA67-4DBA-8DC9-03D0B00FCB73}" type="presParOf" srcId="{CABDFBF5-89F9-45E4-B6F1-13D220B190F2}" destId="{254419ED-79E6-4434-B3FB-D672F9E6347E}" srcOrd="1" destOrd="0" presId="urn:microsoft.com/office/officeart/2005/8/layout/hList7"/>
    <dgm:cxn modelId="{80515984-F525-45C0-8EB6-6649E75623BD}" type="presParOf" srcId="{CABDFBF5-89F9-45E4-B6F1-13D220B190F2}" destId="{9A354AE8-BB97-4F53-8848-FC740A521518}" srcOrd="2" destOrd="0" presId="urn:microsoft.com/office/officeart/2005/8/layout/hList7"/>
    <dgm:cxn modelId="{727CB979-956A-4E95-8C46-5DC0F68FC975}" type="presParOf" srcId="{CABDFBF5-89F9-45E4-B6F1-13D220B190F2}" destId="{1E694245-051D-4E61-9487-37F470B3927E}" srcOrd="3" destOrd="0" presId="urn:microsoft.com/office/officeart/2005/8/layout/hList7"/>
    <dgm:cxn modelId="{A9C0437D-6D73-4156-A9D7-1C9B128E45C6}" type="presParOf" srcId="{DAAC642E-6625-4304-BDA7-B9AE43D436A1}" destId="{22B23142-6AA5-4140-8F0E-C761F33793D5}" srcOrd="1" destOrd="0" presId="urn:microsoft.com/office/officeart/2005/8/layout/hList7"/>
    <dgm:cxn modelId="{1FC12DD7-678C-43D7-8527-FBC741033B4E}" type="presParOf" srcId="{DAAC642E-6625-4304-BDA7-B9AE43D436A1}" destId="{5C206EC0-54C4-4615-8F17-3B916063CF58}" srcOrd="2" destOrd="0" presId="urn:microsoft.com/office/officeart/2005/8/layout/hList7"/>
    <dgm:cxn modelId="{A50ADCAD-6DA8-4200-9F2D-6FF2ECE9E427}" type="presParOf" srcId="{5C206EC0-54C4-4615-8F17-3B916063CF58}" destId="{07EE9847-92A9-4E9D-A78F-10C511FF3B16}" srcOrd="0" destOrd="0" presId="urn:microsoft.com/office/officeart/2005/8/layout/hList7"/>
    <dgm:cxn modelId="{420EBFB4-B565-4257-B452-AF0730527833}" type="presParOf" srcId="{5C206EC0-54C4-4615-8F17-3B916063CF58}" destId="{9E92999F-BC46-4C8E-A9EF-4A1A402CCA49}" srcOrd="1" destOrd="0" presId="urn:microsoft.com/office/officeart/2005/8/layout/hList7"/>
    <dgm:cxn modelId="{247901AE-3A49-4351-A06A-09986DA649D0}" type="presParOf" srcId="{5C206EC0-54C4-4615-8F17-3B916063CF58}" destId="{3DFA7F53-AEAC-41CF-BF8B-D1D2197594F7}" srcOrd="2" destOrd="0" presId="urn:microsoft.com/office/officeart/2005/8/layout/hList7"/>
    <dgm:cxn modelId="{B1F1DC9F-4EC5-499B-A9F7-BD43DC1268D0}" type="presParOf" srcId="{5C206EC0-54C4-4615-8F17-3B916063CF58}" destId="{4D23D869-950E-4D02-9E86-DFC7820AD28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46B4F6-BE9F-4F5F-8849-8DB78021F179}" type="doc">
      <dgm:prSet loTypeId="urn:microsoft.com/office/officeart/2005/8/layout/vList4" loCatId="pictur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1F018D-D542-428E-99FF-2DD1501253DD}">
      <dgm:prSet phldrT="[Текст]"/>
      <dgm:spPr/>
      <dgm:t>
        <a:bodyPr/>
        <a:lstStyle/>
        <a:p>
          <a:r>
            <a:rPr lang="ru-RU" b="1" dirty="0" smtClean="0"/>
            <a:t>Дошкольное образование</a:t>
          </a:r>
          <a:endParaRPr lang="ru-RU" b="1" dirty="0"/>
        </a:p>
      </dgm:t>
    </dgm:pt>
    <dgm:pt modelId="{B63D44CA-0297-461C-B92F-E04E3F6CDD82}" type="parTrans" cxnId="{4B3CE4B3-6F39-4A74-B8F6-F4F2F8A61E37}">
      <dgm:prSet/>
      <dgm:spPr/>
      <dgm:t>
        <a:bodyPr/>
        <a:lstStyle/>
        <a:p>
          <a:endParaRPr lang="ru-RU"/>
        </a:p>
      </dgm:t>
    </dgm:pt>
    <dgm:pt modelId="{3314FCED-E749-4EF4-86EA-CDBFDBA2F709}" type="sibTrans" cxnId="{4B3CE4B3-6F39-4A74-B8F6-F4F2F8A61E37}">
      <dgm:prSet/>
      <dgm:spPr/>
      <dgm:t>
        <a:bodyPr/>
        <a:lstStyle/>
        <a:p>
          <a:endParaRPr lang="ru-RU"/>
        </a:p>
      </dgm:t>
    </dgm:pt>
    <dgm:pt modelId="{8A1D4038-0D2F-4A76-BE86-A74AEEF8191F}">
      <dgm:prSet phldrT="[Текст]"/>
      <dgm:spPr/>
      <dgm:t>
        <a:bodyPr/>
        <a:lstStyle/>
        <a:p>
          <a:r>
            <a:rPr lang="ru-RU" dirty="0" smtClean="0"/>
            <a:t>11 детских садов</a:t>
          </a:r>
          <a:endParaRPr lang="ru-RU" dirty="0"/>
        </a:p>
      </dgm:t>
    </dgm:pt>
    <dgm:pt modelId="{570387C7-3F8A-4F85-9614-01C3F9BC36DC}" type="parTrans" cxnId="{570821B2-3146-425F-A305-6DA8B9DC31A2}">
      <dgm:prSet/>
      <dgm:spPr/>
      <dgm:t>
        <a:bodyPr/>
        <a:lstStyle/>
        <a:p>
          <a:endParaRPr lang="ru-RU"/>
        </a:p>
      </dgm:t>
    </dgm:pt>
    <dgm:pt modelId="{BBD425AB-AF1B-4975-88E6-6C13970D6BFA}" type="sibTrans" cxnId="{570821B2-3146-425F-A305-6DA8B9DC31A2}">
      <dgm:prSet/>
      <dgm:spPr/>
      <dgm:t>
        <a:bodyPr/>
        <a:lstStyle/>
        <a:p>
          <a:endParaRPr lang="ru-RU"/>
        </a:p>
      </dgm:t>
    </dgm:pt>
    <dgm:pt modelId="{7219D8BC-1ADF-4EFB-A5D0-B5196F0527F4}">
      <dgm:prSet phldrT="[Текст]"/>
      <dgm:spPr/>
      <dgm:t>
        <a:bodyPr/>
        <a:lstStyle/>
        <a:p>
          <a:r>
            <a:rPr lang="ru-RU" dirty="0" smtClean="0"/>
            <a:t>125 253,7 тыс. рублей</a:t>
          </a:r>
          <a:endParaRPr lang="ru-RU" dirty="0"/>
        </a:p>
      </dgm:t>
    </dgm:pt>
    <dgm:pt modelId="{9B05C03E-279E-443F-A2D7-F2B6D8ACE9DE}" type="parTrans" cxnId="{AD48AEE9-6F5A-478B-9D86-34E82DABBFFC}">
      <dgm:prSet/>
      <dgm:spPr/>
      <dgm:t>
        <a:bodyPr/>
        <a:lstStyle/>
        <a:p>
          <a:endParaRPr lang="ru-RU"/>
        </a:p>
      </dgm:t>
    </dgm:pt>
    <dgm:pt modelId="{AC401B31-EEBC-4EEF-9A7D-1CB61A4737E8}" type="sibTrans" cxnId="{AD48AEE9-6F5A-478B-9D86-34E82DABBFFC}">
      <dgm:prSet/>
      <dgm:spPr/>
      <dgm:t>
        <a:bodyPr/>
        <a:lstStyle/>
        <a:p>
          <a:endParaRPr lang="ru-RU"/>
        </a:p>
      </dgm:t>
    </dgm:pt>
    <dgm:pt modelId="{B7846349-9C7F-43A4-BB17-3D60D907461A}">
      <dgm:prSet phldrT="[Текст]"/>
      <dgm:spPr/>
      <dgm:t>
        <a:bodyPr/>
        <a:lstStyle/>
        <a:p>
          <a:r>
            <a:rPr lang="ru-RU" b="1" dirty="0" smtClean="0"/>
            <a:t>Общее образование</a:t>
          </a:r>
          <a:endParaRPr lang="ru-RU" b="1" dirty="0"/>
        </a:p>
      </dgm:t>
    </dgm:pt>
    <dgm:pt modelId="{508FA419-A3FA-4945-9923-8B8F041638E9}" type="parTrans" cxnId="{F91B6823-E1BF-41B2-A240-2208C68D4DDD}">
      <dgm:prSet/>
      <dgm:spPr/>
      <dgm:t>
        <a:bodyPr/>
        <a:lstStyle/>
        <a:p>
          <a:endParaRPr lang="ru-RU"/>
        </a:p>
      </dgm:t>
    </dgm:pt>
    <dgm:pt modelId="{8108934F-BD2D-4133-A838-CDB0E57A7427}" type="sibTrans" cxnId="{F91B6823-E1BF-41B2-A240-2208C68D4DDD}">
      <dgm:prSet/>
      <dgm:spPr/>
      <dgm:t>
        <a:bodyPr/>
        <a:lstStyle/>
        <a:p>
          <a:endParaRPr lang="ru-RU"/>
        </a:p>
      </dgm:t>
    </dgm:pt>
    <dgm:pt modelId="{A459B9BF-D1D6-4E3E-83C7-29810B72A535}">
      <dgm:prSet phldrT="[Текст]"/>
      <dgm:spPr/>
      <dgm:t>
        <a:bodyPr/>
        <a:lstStyle/>
        <a:p>
          <a:r>
            <a:rPr lang="ru-RU" dirty="0" smtClean="0"/>
            <a:t>9 школ, 2 школы-интерната, коррекционная школа</a:t>
          </a:r>
          <a:endParaRPr lang="ru-RU" dirty="0"/>
        </a:p>
      </dgm:t>
    </dgm:pt>
    <dgm:pt modelId="{22ED126E-BA49-4C99-A35A-D309AE3F7B5B}" type="parTrans" cxnId="{46C0D992-1453-45F9-846F-D9F801203C20}">
      <dgm:prSet/>
      <dgm:spPr/>
      <dgm:t>
        <a:bodyPr/>
        <a:lstStyle/>
        <a:p>
          <a:endParaRPr lang="ru-RU"/>
        </a:p>
      </dgm:t>
    </dgm:pt>
    <dgm:pt modelId="{BD653776-FD6F-4B02-8983-5B260DC88C97}" type="sibTrans" cxnId="{46C0D992-1453-45F9-846F-D9F801203C20}">
      <dgm:prSet/>
      <dgm:spPr/>
      <dgm:t>
        <a:bodyPr/>
        <a:lstStyle/>
        <a:p>
          <a:endParaRPr lang="ru-RU"/>
        </a:p>
      </dgm:t>
    </dgm:pt>
    <dgm:pt modelId="{44BD2D0A-0980-4377-B024-7A6388CCF272}">
      <dgm:prSet phldrT="[Текст]"/>
      <dgm:spPr/>
      <dgm:t>
        <a:bodyPr/>
        <a:lstStyle/>
        <a:p>
          <a:r>
            <a:rPr lang="ru-RU" dirty="0" smtClean="0"/>
            <a:t>388 375,1 тыс. рублей</a:t>
          </a:r>
          <a:endParaRPr lang="ru-RU" dirty="0"/>
        </a:p>
      </dgm:t>
    </dgm:pt>
    <dgm:pt modelId="{E310D8D0-F911-4435-8057-A8DAAAA6C754}" type="parTrans" cxnId="{75D900B1-D659-4265-B3A2-61D34DF52F1A}">
      <dgm:prSet/>
      <dgm:spPr/>
      <dgm:t>
        <a:bodyPr/>
        <a:lstStyle/>
        <a:p>
          <a:endParaRPr lang="ru-RU"/>
        </a:p>
      </dgm:t>
    </dgm:pt>
    <dgm:pt modelId="{082842AB-F7C5-42C7-A610-541C449D6AAA}" type="sibTrans" cxnId="{75D900B1-D659-4265-B3A2-61D34DF52F1A}">
      <dgm:prSet/>
      <dgm:spPr/>
      <dgm:t>
        <a:bodyPr/>
        <a:lstStyle/>
        <a:p>
          <a:endParaRPr lang="ru-RU"/>
        </a:p>
      </dgm:t>
    </dgm:pt>
    <dgm:pt modelId="{B03FC248-055C-4705-B09E-DB6137E0D6BA}">
      <dgm:prSet phldrT="[Текст]"/>
      <dgm:spPr/>
      <dgm:t>
        <a:bodyPr/>
        <a:lstStyle/>
        <a:p>
          <a:r>
            <a:rPr lang="ru-RU" b="1" dirty="0" smtClean="0"/>
            <a:t>Дополнительное образование</a:t>
          </a:r>
          <a:endParaRPr lang="ru-RU" b="1" dirty="0"/>
        </a:p>
      </dgm:t>
    </dgm:pt>
    <dgm:pt modelId="{4493B8DD-B7DC-4372-8FB8-DDEA9AC4B4E8}" type="parTrans" cxnId="{2B3D780B-D8C5-44F3-8CE8-102C4A3FF704}">
      <dgm:prSet/>
      <dgm:spPr/>
      <dgm:t>
        <a:bodyPr/>
        <a:lstStyle/>
        <a:p>
          <a:endParaRPr lang="ru-RU"/>
        </a:p>
      </dgm:t>
    </dgm:pt>
    <dgm:pt modelId="{8B660D66-4F26-4564-83A6-8BEEA32EAC37}" type="sibTrans" cxnId="{2B3D780B-D8C5-44F3-8CE8-102C4A3FF704}">
      <dgm:prSet/>
      <dgm:spPr/>
      <dgm:t>
        <a:bodyPr/>
        <a:lstStyle/>
        <a:p>
          <a:endParaRPr lang="ru-RU"/>
        </a:p>
      </dgm:t>
    </dgm:pt>
    <dgm:pt modelId="{B1DE6127-00CD-4BC8-8A2C-2E78FD470D1C}">
      <dgm:prSet phldrT="[Текст]"/>
      <dgm:spPr/>
      <dgm:t>
        <a:bodyPr/>
        <a:lstStyle/>
        <a:p>
          <a:r>
            <a:rPr lang="ru-RU" dirty="0" smtClean="0"/>
            <a:t>Центр детского творчества и Детская школа искусств</a:t>
          </a:r>
          <a:endParaRPr lang="ru-RU" dirty="0"/>
        </a:p>
      </dgm:t>
    </dgm:pt>
    <dgm:pt modelId="{EE92E5CE-F9FE-4932-B255-DE77D1896D97}" type="parTrans" cxnId="{0086D732-778E-407C-A2B6-8F76100BAECD}">
      <dgm:prSet/>
      <dgm:spPr/>
      <dgm:t>
        <a:bodyPr/>
        <a:lstStyle/>
        <a:p>
          <a:endParaRPr lang="ru-RU"/>
        </a:p>
      </dgm:t>
    </dgm:pt>
    <dgm:pt modelId="{B8FA01B8-F0AC-43FC-A7F9-9BE01DAF723D}" type="sibTrans" cxnId="{0086D732-778E-407C-A2B6-8F76100BAECD}">
      <dgm:prSet/>
      <dgm:spPr/>
      <dgm:t>
        <a:bodyPr/>
        <a:lstStyle/>
        <a:p>
          <a:endParaRPr lang="ru-RU"/>
        </a:p>
      </dgm:t>
    </dgm:pt>
    <dgm:pt modelId="{EB1252DB-4052-4668-A955-2E568C5546CD}">
      <dgm:prSet phldrT="[Текст]"/>
      <dgm:spPr/>
      <dgm:t>
        <a:bodyPr/>
        <a:lstStyle/>
        <a:p>
          <a:r>
            <a:rPr lang="ru-RU" dirty="0" smtClean="0"/>
            <a:t>12 282,7 тыс. рублей</a:t>
          </a:r>
          <a:endParaRPr lang="ru-RU" dirty="0"/>
        </a:p>
      </dgm:t>
    </dgm:pt>
    <dgm:pt modelId="{49272B77-62D6-4A83-AF62-06BE0D525F4E}" type="parTrans" cxnId="{12BCBCF8-D7D2-44E5-862D-B5BA69FD5C19}">
      <dgm:prSet/>
      <dgm:spPr/>
      <dgm:t>
        <a:bodyPr/>
        <a:lstStyle/>
        <a:p>
          <a:endParaRPr lang="ru-RU"/>
        </a:p>
      </dgm:t>
    </dgm:pt>
    <dgm:pt modelId="{109B46FA-D053-4D22-B65C-770207A5FFAA}" type="sibTrans" cxnId="{12BCBCF8-D7D2-44E5-862D-B5BA69FD5C19}">
      <dgm:prSet/>
      <dgm:spPr/>
      <dgm:t>
        <a:bodyPr/>
        <a:lstStyle/>
        <a:p>
          <a:endParaRPr lang="ru-RU"/>
        </a:p>
      </dgm:t>
    </dgm:pt>
    <dgm:pt modelId="{4A32CFC3-5179-43AC-9B2D-2BCCB1F41033}">
      <dgm:prSet phldrT="[Текст]"/>
      <dgm:spPr/>
      <dgm:t>
        <a:bodyPr/>
        <a:lstStyle/>
        <a:p>
          <a:r>
            <a:rPr lang="ru-RU" b="1" dirty="0" smtClean="0"/>
            <a:t>Молодежная политика</a:t>
          </a:r>
          <a:endParaRPr lang="ru-RU" b="1" dirty="0"/>
        </a:p>
      </dgm:t>
    </dgm:pt>
    <dgm:pt modelId="{51BD8864-7F43-4FB0-A9DB-C70CC377DD88}" type="parTrans" cxnId="{10A9B5BB-47DC-4ADE-9417-AF583D59F21C}">
      <dgm:prSet/>
      <dgm:spPr/>
      <dgm:t>
        <a:bodyPr/>
        <a:lstStyle/>
        <a:p>
          <a:endParaRPr lang="ru-RU"/>
        </a:p>
      </dgm:t>
    </dgm:pt>
    <dgm:pt modelId="{B2274EC0-8F67-44EF-9E74-5A263D453AD0}" type="sibTrans" cxnId="{10A9B5BB-47DC-4ADE-9417-AF583D59F21C}">
      <dgm:prSet/>
      <dgm:spPr/>
      <dgm:t>
        <a:bodyPr/>
        <a:lstStyle/>
        <a:p>
          <a:endParaRPr lang="ru-RU"/>
        </a:p>
      </dgm:t>
    </dgm:pt>
    <dgm:pt modelId="{93D35F7E-4728-42D2-9B43-68A3107FD77C}">
      <dgm:prSet phldrT="[Текст]"/>
      <dgm:spPr/>
      <dgm:t>
        <a:bodyPr/>
        <a:lstStyle/>
        <a:p>
          <a:r>
            <a:rPr lang="ru-RU" dirty="0" smtClean="0"/>
            <a:t>АУ «Детский оздоровительный лагерь «Березка»</a:t>
          </a:r>
          <a:endParaRPr lang="ru-RU" dirty="0"/>
        </a:p>
      </dgm:t>
    </dgm:pt>
    <dgm:pt modelId="{80198BC9-A7F1-420C-8F36-0F3DF0BED1DC}" type="parTrans" cxnId="{7D2403FE-0B38-4A39-9118-5D8D737A70C8}">
      <dgm:prSet/>
      <dgm:spPr/>
      <dgm:t>
        <a:bodyPr/>
        <a:lstStyle/>
        <a:p>
          <a:endParaRPr lang="ru-RU"/>
        </a:p>
      </dgm:t>
    </dgm:pt>
    <dgm:pt modelId="{7184D024-99CC-4F6D-BC8C-EB1EA9D5BE1D}" type="sibTrans" cxnId="{7D2403FE-0B38-4A39-9118-5D8D737A70C8}">
      <dgm:prSet/>
      <dgm:spPr/>
      <dgm:t>
        <a:bodyPr/>
        <a:lstStyle/>
        <a:p>
          <a:endParaRPr lang="ru-RU"/>
        </a:p>
      </dgm:t>
    </dgm:pt>
    <dgm:pt modelId="{B3AEFAE3-7B18-4725-8237-2750CFFE08CF}">
      <dgm:prSet phldrT="[Текст]"/>
      <dgm:spPr/>
      <dgm:t>
        <a:bodyPr/>
        <a:lstStyle/>
        <a:p>
          <a:r>
            <a:rPr lang="ru-RU" dirty="0" smtClean="0"/>
            <a:t>5 691,3 тыс. рублей</a:t>
          </a:r>
          <a:endParaRPr lang="ru-RU" dirty="0"/>
        </a:p>
      </dgm:t>
    </dgm:pt>
    <dgm:pt modelId="{0899CA48-B7B5-487C-8BD5-0377C5525F08}" type="parTrans" cxnId="{73D02FF8-4977-4CB0-8849-1F803B062E52}">
      <dgm:prSet/>
      <dgm:spPr/>
      <dgm:t>
        <a:bodyPr/>
        <a:lstStyle/>
        <a:p>
          <a:endParaRPr lang="ru-RU"/>
        </a:p>
      </dgm:t>
    </dgm:pt>
    <dgm:pt modelId="{C1E78874-8020-4AE9-9B69-FE28961333A3}" type="sibTrans" cxnId="{73D02FF8-4977-4CB0-8849-1F803B062E52}">
      <dgm:prSet/>
      <dgm:spPr/>
      <dgm:t>
        <a:bodyPr/>
        <a:lstStyle/>
        <a:p>
          <a:endParaRPr lang="ru-RU"/>
        </a:p>
      </dgm:t>
    </dgm:pt>
    <dgm:pt modelId="{E941934E-6494-4A33-B94F-B6F2CCAC8703}">
      <dgm:prSet phldrT="[Текст]"/>
      <dgm:spPr/>
      <dgm:t>
        <a:bodyPr/>
        <a:lstStyle/>
        <a:p>
          <a:r>
            <a:rPr lang="ru-RU" b="1" dirty="0" smtClean="0"/>
            <a:t>Профессиональная переподготовка, повышение квалификации</a:t>
          </a:r>
          <a:endParaRPr lang="ru-RU" b="1" dirty="0"/>
        </a:p>
      </dgm:t>
    </dgm:pt>
    <dgm:pt modelId="{10585A53-D27B-4B40-9D8D-C2D5ACFF4DF6}" type="parTrans" cxnId="{5B99D9CC-1B5B-4A86-8866-D209E6BE6080}">
      <dgm:prSet/>
      <dgm:spPr/>
      <dgm:t>
        <a:bodyPr/>
        <a:lstStyle/>
        <a:p>
          <a:endParaRPr lang="ru-RU"/>
        </a:p>
      </dgm:t>
    </dgm:pt>
    <dgm:pt modelId="{5A500DF3-C2A3-408E-B5F0-E499D2FA1DCE}" type="sibTrans" cxnId="{5B99D9CC-1B5B-4A86-8866-D209E6BE6080}">
      <dgm:prSet/>
      <dgm:spPr/>
      <dgm:t>
        <a:bodyPr/>
        <a:lstStyle/>
        <a:p>
          <a:endParaRPr lang="ru-RU"/>
        </a:p>
      </dgm:t>
    </dgm:pt>
    <dgm:pt modelId="{7CC23B2E-D321-48B8-8680-7E9DC835CA13}">
      <dgm:prSet phldrT="[Текст]"/>
      <dgm:spPr/>
      <dgm:t>
        <a:bodyPr/>
        <a:lstStyle/>
        <a:p>
          <a:r>
            <a:rPr lang="ru-RU" dirty="0" smtClean="0"/>
            <a:t>174,2 тыс. рублей</a:t>
          </a:r>
          <a:endParaRPr lang="ru-RU" dirty="0"/>
        </a:p>
      </dgm:t>
    </dgm:pt>
    <dgm:pt modelId="{31593D0E-8429-4FA2-868F-90BB05A00170}" type="parTrans" cxnId="{9B67D4C0-D433-43ED-B846-618D3043DA63}">
      <dgm:prSet/>
      <dgm:spPr/>
      <dgm:t>
        <a:bodyPr/>
        <a:lstStyle/>
        <a:p>
          <a:endParaRPr lang="ru-RU"/>
        </a:p>
      </dgm:t>
    </dgm:pt>
    <dgm:pt modelId="{05D5677C-BC96-4ABB-8843-DACFB4DEAD84}" type="sibTrans" cxnId="{9B67D4C0-D433-43ED-B846-618D3043DA63}">
      <dgm:prSet/>
      <dgm:spPr/>
      <dgm:t>
        <a:bodyPr/>
        <a:lstStyle/>
        <a:p>
          <a:endParaRPr lang="ru-RU"/>
        </a:p>
      </dgm:t>
    </dgm:pt>
    <dgm:pt modelId="{02BA3AB1-2889-4906-A16C-256A5EAA2B52}">
      <dgm:prSet phldrT="[Текст]"/>
      <dgm:spPr/>
      <dgm:t>
        <a:bodyPr/>
        <a:lstStyle/>
        <a:p>
          <a:r>
            <a:rPr lang="ru-RU" b="1" smtClean="0"/>
            <a:t>Другие вопросы в области образования</a:t>
          </a:r>
          <a:endParaRPr lang="ru-RU" b="1" dirty="0"/>
        </a:p>
      </dgm:t>
    </dgm:pt>
    <dgm:pt modelId="{B6B02853-B359-4D2F-8FE4-1EA076508A5E}" type="parTrans" cxnId="{92BD40BE-117C-4881-9A71-49EC2AC582E0}">
      <dgm:prSet/>
      <dgm:spPr/>
      <dgm:t>
        <a:bodyPr/>
        <a:lstStyle/>
        <a:p>
          <a:endParaRPr lang="ru-RU"/>
        </a:p>
      </dgm:t>
    </dgm:pt>
    <dgm:pt modelId="{5912BCBD-843E-4CF3-99E7-6BF534E9E675}" type="sibTrans" cxnId="{92BD40BE-117C-4881-9A71-49EC2AC582E0}">
      <dgm:prSet/>
      <dgm:spPr/>
      <dgm:t>
        <a:bodyPr/>
        <a:lstStyle/>
        <a:p>
          <a:endParaRPr lang="ru-RU"/>
        </a:p>
      </dgm:t>
    </dgm:pt>
    <dgm:pt modelId="{09585F48-138C-450D-8D02-D3D83075563C}">
      <dgm:prSet phldrT="[Текст]"/>
      <dgm:spPr/>
      <dgm:t>
        <a:bodyPr/>
        <a:lstStyle/>
        <a:p>
          <a:r>
            <a:rPr lang="ru-RU" dirty="0" smtClean="0"/>
            <a:t>19 747,4 тыс.руб</a:t>
          </a:r>
          <a:endParaRPr lang="ru-RU" dirty="0"/>
        </a:p>
      </dgm:t>
    </dgm:pt>
    <dgm:pt modelId="{D4B6EF95-9D84-4C2C-9047-EBC6A90A981E}" type="parTrans" cxnId="{8B7278FE-5E75-4A08-BECF-E21F10C6B360}">
      <dgm:prSet/>
      <dgm:spPr/>
      <dgm:t>
        <a:bodyPr/>
        <a:lstStyle/>
        <a:p>
          <a:endParaRPr lang="ru-RU"/>
        </a:p>
      </dgm:t>
    </dgm:pt>
    <dgm:pt modelId="{CEA54D2C-69AC-4931-83F6-1047F2B06CCD}" type="sibTrans" cxnId="{8B7278FE-5E75-4A08-BECF-E21F10C6B360}">
      <dgm:prSet/>
      <dgm:spPr/>
      <dgm:t>
        <a:bodyPr/>
        <a:lstStyle/>
        <a:p>
          <a:endParaRPr lang="ru-RU"/>
        </a:p>
      </dgm:t>
    </dgm:pt>
    <dgm:pt modelId="{6BF13EC7-5E3C-4BB5-86A5-4189A1645317}">
      <dgm:prSet phldrT="[Текст]"/>
      <dgm:spPr/>
      <dgm:t>
        <a:bodyPr/>
        <a:lstStyle/>
        <a:p>
          <a:r>
            <a:rPr lang="ru-RU" dirty="0" smtClean="0"/>
            <a:t> Проведение ремонтов, выполнение предписаний</a:t>
          </a:r>
          <a:endParaRPr lang="ru-RU" dirty="0"/>
        </a:p>
      </dgm:t>
    </dgm:pt>
    <dgm:pt modelId="{603AC921-2A99-41A3-80F5-981F659934B7}" type="sibTrans" cxnId="{F8BB62DB-67BC-4FD2-8ECF-584C48A423BF}">
      <dgm:prSet/>
      <dgm:spPr/>
      <dgm:t>
        <a:bodyPr/>
        <a:lstStyle/>
        <a:p>
          <a:endParaRPr lang="ru-RU"/>
        </a:p>
      </dgm:t>
    </dgm:pt>
    <dgm:pt modelId="{AA15D01A-2D30-49A3-AA3D-2121D96A2BCA}" type="parTrans" cxnId="{F8BB62DB-67BC-4FD2-8ECF-584C48A423BF}">
      <dgm:prSet/>
      <dgm:spPr/>
      <dgm:t>
        <a:bodyPr/>
        <a:lstStyle/>
        <a:p>
          <a:endParaRPr lang="ru-RU"/>
        </a:p>
      </dgm:t>
    </dgm:pt>
    <dgm:pt modelId="{0BAE7F51-FD72-4A86-82E3-9270D950D574}" type="pres">
      <dgm:prSet presAssocID="{F346B4F6-BE9F-4F5F-8849-8DB78021F17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D844F5-338C-432C-B94A-FA26DB55A8D6}" type="pres">
      <dgm:prSet presAssocID="{E11F018D-D542-428E-99FF-2DD1501253DD}" presName="comp" presStyleCnt="0"/>
      <dgm:spPr/>
    </dgm:pt>
    <dgm:pt modelId="{D20974DD-EDB0-40B0-A99F-37325EB26C74}" type="pres">
      <dgm:prSet presAssocID="{E11F018D-D542-428E-99FF-2DD1501253DD}" presName="box" presStyleLbl="node1" presStyleIdx="0" presStyleCnt="6"/>
      <dgm:spPr/>
      <dgm:t>
        <a:bodyPr/>
        <a:lstStyle/>
        <a:p>
          <a:endParaRPr lang="ru-RU"/>
        </a:p>
      </dgm:t>
    </dgm:pt>
    <dgm:pt modelId="{6D357F1E-C5C0-486A-BC2F-B86D70C3CA6A}" type="pres">
      <dgm:prSet presAssocID="{E11F018D-D542-428E-99FF-2DD1501253DD}" presName="img" presStyleLbl="fgImgPlace1" presStyleIdx="0" presStyleCnt="6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DB66326-087B-45A7-9A09-0DBFB9FB3ADE}" type="pres">
      <dgm:prSet presAssocID="{E11F018D-D542-428E-99FF-2DD1501253DD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1AE0D-0F43-49A9-890E-3E6D40626A3F}" type="pres">
      <dgm:prSet presAssocID="{3314FCED-E749-4EF4-86EA-CDBFDBA2F709}" presName="spacer" presStyleCnt="0"/>
      <dgm:spPr/>
    </dgm:pt>
    <dgm:pt modelId="{DAA8C486-1E9E-46CE-89ED-8457E0CCACC0}" type="pres">
      <dgm:prSet presAssocID="{B7846349-9C7F-43A4-BB17-3D60D907461A}" presName="comp" presStyleCnt="0"/>
      <dgm:spPr/>
    </dgm:pt>
    <dgm:pt modelId="{7616CE95-32EB-4659-887F-10B187826E97}" type="pres">
      <dgm:prSet presAssocID="{B7846349-9C7F-43A4-BB17-3D60D907461A}" presName="box" presStyleLbl="node1" presStyleIdx="1" presStyleCnt="6"/>
      <dgm:spPr/>
      <dgm:t>
        <a:bodyPr/>
        <a:lstStyle/>
        <a:p>
          <a:endParaRPr lang="ru-RU"/>
        </a:p>
      </dgm:t>
    </dgm:pt>
    <dgm:pt modelId="{5B4ABF82-7BF9-4A88-89C7-4114AA5275D0}" type="pres">
      <dgm:prSet presAssocID="{B7846349-9C7F-43A4-BB17-3D60D907461A}" presName="img" presStyleLbl="fgImgPlace1" presStyleIdx="1" presStyleCnt="6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987F857-39AF-4969-BB0E-4289C8E0D228}" type="pres">
      <dgm:prSet presAssocID="{B7846349-9C7F-43A4-BB17-3D60D907461A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EBA4D-FF64-4E04-9006-8CF3ACAB78ED}" type="pres">
      <dgm:prSet presAssocID="{8108934F-BD2D-4133-A838-CDB0E57A7427}" presName="spacer" presStyleCnt="0"/>
      <dgm:spPr/>
    </dgm:pt>
    <dgm:pt modelId="{EA77381D-98FC-4E5E-8A4E-00DD88F8A3EF}" type="pres">
      <dgm:prSet presAssocID="{B03FC248-055C-4705-B09E-DB6137E0D6BA}" presName="comp" presStyleCnt="0"/>
      <dgm:spPr/>
    </dgm:pt>
    <dgm:pt modelId="{1602EA9F-10E8-4B06-A52F-27F2EC9485FA}" type="pres">
      <dgm:prSet presAssocID="{B03FC248-055C-4705-B09E-DB6137E0D6BA}" presName="box" presStyleLbl="node1" presStyleIdx="2" presStyleCnt="6"/>
      <dgm:spPr/>
      <dgm:t>
        <a:bodyPr/>
        <a:lstStyle/>
        <a:p>
          <a:endParaRPr lang="ru-RU"/>
        </a:p>
      </dgm:t>
    </dgm:pt>
    <dgm:pt modelId="{9810C1DB-3411-4AAC-9985-464A5F9097D6}" type="pres">
      <dgm:prSet presAssocID="{B03FC248-055C-4705-B09E-DB6137E0D6BA}" presName="img" presStyleLbl="fgImgPlace1" presStyleIdx="2" presStyleCnt="6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6351CC3-E3D1-4761-AF2A-BA1184CCCA53}" type="pres">
      <dgm:prSet presAssocID="{B03FC248-055C-4705-B09E-DB6137E0D6BA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1985CC-68EC-4973-B37E-2B953CE0766F}" type="pres">
      <dgm:prSet presAssocID="{8B660D66-4F26-4564-83A6-8BEEA32EAC37}" presName="spacer" presStyleCnt="0"/>
      <dgm:spPr/>
    </dgm:pt>
    <dgm:pt modelId="{49FAE5A1-0DC5-4FF0-AEFD-46BB38C00FA0}" type="pres">
      <dgm:prSet presAssocID="{4A32CFC3-5179-43AC-9B2D-2BCCB1F41033}" presName="comp" presStyleCnt="0"/>
      <dgm:spPr/>
    </dgm:pt>
    <dgm:pt modelId="{02A65051-6829-4EAD-A834-219FF7F130BE}" type="pres">
      <dgm:prSet presAssocID="{4A32CFC3-5179-43AC-9B2D-2BCCB1F41033}" presName="box" presStyleLbl="node1" presStyleIdx="3" presStyleCnt="6"/>
      <dgm:spPr/>
      <dgm:t>
        <a:bodyPr/>
        <a:lstStyle/>
        <a:p>
          <a:endParaRPr lang="ru-RU"/>
        </a:p>
      </dgm:t>
    </dgm:pt>
    <dgm:pt modelId="{9E5FBD94-4E11-4F60-8C90-353C2689AA12}" type="pres">
      <dgm:prSet presAssocID="{4A32CFC3-5179-43AC-9B2D-2BCCB1F41033}" presName="img" presStyleLbl="fgImgPlace1" presStyleIdx="3" presStyleCnt="6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479CD9D-1D62-41CB-A055-3BF9FDE0AC71}" type="pres">
      <dgm:prSet presAssocID="{4A32CFC3-5179-43AC-9B2D-2BCCB1F41033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19F0-C814-40A0-A779-0F30981C790E}" type="pres">
      <dgm:prSet presAssocID="{B2274EC0-8F67-44EF-9E74-5A263D453AD0}" presName="spacer" presStyleCnt="0"/>
      <dgm:spPr/>
    </dgm:pt>
    <dgm:pt modelId="{711DEEAB-5AD6-4F6D-A638-B655FCF78950}" type="pres">
      <dgm:prSet presAssocID="{02BA3AB1-2889-4906-A16C-256A5EAA2B52}" presName="comp" presStyleCnt="0"/>
      <dgm:spPr/>
    </dgm:pt>
    <dgm:pt modelId="{32B7801D-55D0-4C9E-B2EC-F57F8DA77FB2}" type="pres">
      <dgm:prSet presAssocID="{02BA3AB1-2889-4906-A16C-256A5EAA2B52}" presName="box" presStyleLbl="node1" presStyleIdx="4" presStyleCnt="6"/>
      <dgm:spPr/>
      <dgm:t>
        <a:bodyPr/>
        <a:lstStyle/>
        <a:p>
          <a:endParaRPr lang="ru-RU"/>
        </a:p>
      </dgm:t>
    </dgm:pt>
    <dgm:pt modelId="{A7123464-B750-4C1B-988A-75BC73CD1979}" type="pres">
      <dgm:prSet presAssocID="{02BA3AB1-2889-4906-A16C-256A5EAA2B52}" presName="img" presStyleLbl="fgImgPlace1" presStyleIdx="4" presStyleCnt="6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52B6220-8D3E-4DCE-AE51-4E2F1D8F3D5D}" type="pres">
      <dgm:prSet presAssocID="{02BA3AB1-2889-4906-A16C-256A5EAA2B52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EDADF-FDD7-4019-ADBA-66A7D76DE0D7}" type="pres">
      <dgm:prSet presAssocID="{5912BCBD-843E-4CF3-99E7-6BF534E9E675}" presName="spacer" presStyleCnt="0"/>
      <dgm:spPr/>
    </dgm:pt>
    <dgm:pt modelId="{2F88B326-DC78-4932-8666-183054B44192}" type="pres">
      <dgm:prSet presAssocID="{E941934E-6494-4A33-B94F-B6F2CCAC8703}" presName="comp" presStyleCnt="0"/>
      <dgm:spPr/>
    </dgm:pt>
    <dgm:pt modelId="{4A88C101-AF40-4888-9B44-9440142CE98B}" type="pres">
      <dgm:prSet presAssocID="{E941934E-6494-4A33-B94F-B6F2CCAC8703}" presName="box" presStyleLbl="node1" presStyleIdx="5" presStyleCnt="6"/>
      <dgm:spPr/>
      <dgm:t>
        <a:bodyPr/>
        <a:lstStyle/>
        <a:p>
          <a:endParaRPr lang="ru-RU"/>
        </a:p>
      </dgm:t>
    </dgm:pt>
    <dgm:pt modelId="{B597D461-B1E8-4DFC-9A6F-58C7B3FE1712}" type="pres">
      <dgm:prSet presAssocID="{E941934E-6494-4A33-B94F-B6F2CCAC8703}" presName="img" presStyleLbl="fgImgPlace1" presStyleIdx="5" presStyleCnt="6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EDB16FF-E758-40D4-A68C-6EF07D92B3C0}" type="pres">
      <dgm:prSet presAssocID="{E941934E-6494-4A33-B94F-B6F2CCAC8703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4A9AB2-8722-4D08-9C5F-9EC1B18D8CF4}" type="presOf" srcId="{B7846349-9C7F-43A4-BB17-3D60D907461A}" destId="{C987F857-39AF-4969-BB0E-4289C8E0D228}" srcOrd="1" destOrd="0" presId="urn:microsoft.com/office/officeart/2005/8/layout/vList4"/>
    <dgm:cxn modelId="{EF3D3D7B-61CE-493B-8A7D-DCE3B8CD1CA1}" type="presOf" srcId="{02BA3AB1-2889-4906-A16C-256A5EAA2B52}" destId="{32B7801D-55D0-4C9E-B2EC-F57F8DA77FB2}" srcOrd="0" destOrd="0" presId="urn:microsoft.com/office/officeart/2005/8/layout/vList4"/>
    <dgm:cxn modelId="{043E9692-82DE-473D-A3B3-947BD4B2AF89}" type="presOf" srcId="{F346B4F6-BE9F-4F5F-8849-8DB78021F179}" destId="{0BAE7F51-FD72-4A86-82E3-9270D950D574}" srcOrd="0" destOrd="0" presId="urn:microsoft.com/office/officeart/2005/8/layout/vList4"/>
    <dgm:cxn modelId="{46C13E76-2C8A-4B68-9453-4F674D4EC9AC}" type="presOf" srcId="{B03FC248-055C-4705-B09E-DB6137E0D6BA}" destId="{26351CC3-E3D1-4761-AF2A-BA1184CCCA53}" srcOrd="1" destOrd="0" presId="urn:microsoft.com/office/officeart/2005/8/layout/vList4"/>
    <dgm:cxn modelId="{8B7278FE-5E75-4A08-BECF-E21F10C6B360}" srcId="{02BA3AB1-2889-4906-A16C-256A5EAA2B52}" destId="{09585F48-138C-450D-8D02-D3D83075563C}" srcOrd="1" destOrd="0" parTransId="{D4B6EF95-9D84-4C2C-9047-EBC6A90A981E}" sibTransId="{CEA54D2C-69AC-4931-83F6-1047F2B06CCD}"/>
    <dgm:cxn modelId="{C78307C2-C3FE-4165-97C5-D26209A6105C}" type="presOf" srcId="{4A32CFC3-5179-43AC-9B2D-2BCCB1F41033}" destId="{02A65051-6829-4EAD-A834-219FF7F130BE}" srcOrd="0" destOrd="0" presId="urn:microsoft.com/office/officeart/2005/8/layout/vList4"/>
    <dgm:cxn modelId="{8071E9DC-5CA3-41B5-A2C7-1371FC0EC5E0}" type="presOf" srcId="{93D35F7E-4728-42D2-9B43-68A3107FD77C}" destId="{02A65051-6829-4EAD-A834-219FF7F130BE}" srcOrd="0" destOrd="1" presId="urn:microsoft.com/office/officeart/2005/8/layout/vList4"/>
    <dgm:cxn modelId="{68BEF62B-1208-4EA1-B609-A1A0921133F0}" type="presOf" srcId="{EB1252DB-4052-4668-A955-2E568C5546CD}" destId="{1602EA9F-10E8-4B06-A52F-27F2EC9485FA}" srcOrd="0" destOrd="2" presId="urn:microsoft.com/office/officeart/2005/8/layout/vList4"/>
    <dgm:cxn modelId="{E02D1F64-36FC-4356-A272-1703FDA08221}" type="presOf" srcId="{A459B9BF-D1D6-4E3E-83C7-29810B72A535}" destId="{C987F857-39AF-4969-BB0E-4289C8E0D228}" srcOrd="1" destOrd="1" presId="urn:microsoft.com/office/officeart/2005/8/layout/vList4"/>
    <dgm:cxn modelId="{34C5F201-5DFE-4BFB-8DC3-51797C2F4DDD}" type="presOf" srcId="{8A1D4038-0D2F-4A76-BE86-A74AEEF8191F}" destId="{5DB66326-087B-45A7-9A09-0DBFB9FB3ADE}" srcOrd="1" destOrd="1" presId="urn:microsoft.com/office/officeart/2005/8/layout/vList4"/>
    <dgm:cxn modelId="{73D02FF8-4977-4CB0-8849-1F803B062E52}" srcId="{4A32CFC3-5179-43AC-9B2D-2BCCB1F41033}" destId="{B3AEFAE3-7B18-4725-8237-2750CFFE08CF}" srcOrd="1" destOrd="0" parTransId="{0899CA48-B7B5-487C-8BD5-0377C5525F08}" sibTransId="{C1E78874-8020-4AE9-9B69-FE28961333A3}"/>
    <dgm:cxn modelId="{4B3CE4B3-6F39-4A74-B8F6-F4F2F8A61E37}" srcId="{F346B4F6-BE9F-4F5F-8849-8DB78021F179}" destId="{E11F018D-D542-428E-99FF-2DD1501253DD}" srcOrd="0" destOrd="0" parTransId="{B63D44CA-0297-461C-B92F-E04E3F6CDD82}" sibTransId="{3314FCED-E749-4EF4-86EA-CDBFDBA2F709}"/>
    <dgm:cxn modelId="{17731E06-C64A-4E65-99EE-06E5C6EC1755}" type="presOf" srcId="{93D35F7E-4728-42D2-9B43-68A3107FD77C}" destId="{0479CD9D-1D62-41CB-A055-3BF9FDE0AC71}" srcOrd="1" destOrd="1" presId="urn:microsoft.com/office/officeart/2005/8/layout/vList4"/>
    <dgm:cxn modelId="{75D900B1-D659-4265-B3A2-61D34DF52F1A}" srcId="{B7846349-9C7F-43A4-BB17-3D60D907461A}" destId="{44BD2D0A-0980-4377-B024-7A6388CCF272}" srcOrd="1" destOrd="0" parTransId="{E310D8D0-F911-4435-8057-A8DAAAA6C754}" sibTransId="{082842AB-F7C5-42C7-A610-541C449D6AAA}"/>
    <dgm:cxn modelId="{D742DF81-D604-45E6-A4BD-C3D7E8FC5B38}" type="presOf" srcId="{44BD2D0A-0980-4377-B024-7A6388CCF272}" destId="{C987F857-39AF-4969-BB0E-4289C8E0D228}" srcOrd="1" destOrd="2" presId="urn:microsoft.com/office/officeart/2005/8/layout/vList4"/>
    <dgm:cxn modelId="{641DCD3C-7DBC-4914-8BEF-B247D6670A0B}" type="presOf" srcId="{4A32CFC3-5179-43AC-9B2D-2BCCB1F41033}" destId="{0479CD9D-1D62-41CB-A055-3BF9FDE0AC71}" srcOrd="1" destOrd="0" presId="urn:microsoft.com/office/officeart/2005/8/layout/vList4"/>
    <dgm:cxn modelId="{279A0380-3D0F-46A4-827C-A134048753AA}" type="presOf" srcId="{E941934E-6494-4A33-B94F-B6F2CCAC8703}" destId="{CEDB16FF-E758-40D4-A68C-6EF07D92B3C0}" srcOrd="1" destOrd="0" presId="urn:microsoft.com/office/officeart/2005/8/layout/vList4"/>
    <dgm:cxn modelId="{570821B2-3146-425F-A305-6DA8B9DC31A2}" srcId="{E11F018D-D542-428E-99FF-2DD1501253DD}" destId="{8A1D4038-0D2F-4A76-BE86-A74AEEF8191F}" srcOrd="0" destOrd="0" parTransId="{570387C7-3F8A-4F85-9614-01C3F9BC36DC}" sibTransId="{BBD425AB-AF1B-4975-88E6-6C13970D6BFA}"/>
    <dgm:cxn modelId="{C2B22D25-89EE-484E-A781-AF04D6377DB1}" type="presOf" srcId="{7CC23B2E-D321-48B8-8680-7E9DC835CA13}" destId="{CEDB16FF-E758-40D4-A68C-6EF07D92B3C0}" srcOrd="1" destOrd="1" presId="urn:microsoft.com/office/officeart/2005/8/layout/vList4"/>
    <dgm:cxn modelId="{F8BB62DB-67BC-4FD2-8ECF-584C48A423BF}" srcId="{02BA3AB1-2889-4906-A16C-256A5EAA2B52}" destId="{6BF13EC7-5E3C-4BB5-86A5-4189A1645317}" srcOrd="0" destOrd="0" parTransId="{AA15D01A-2D30-49A3-AA3D-2121D96A2BCA}" sibTransId="{603AC921-2A99-41A3-80F5-981F659934B7}"/>
    <dgm:cxn modelId="{5FB5893E-7F0E-42AB-B4E7-4FE0FF8C6233}" type="presOf" srcId="{7219D8BC-1ADF-4EFB-A5D0-B5196F0527F4}" destId="{D20974DD-EDB0-40B0-A99F-37325EB26C74}" srcOrd="0" destOrd="2" presId="urn:microsoft.com/office/officeart/2005/8/layout/vList4"/>
    <dgm:cxn modelId="{0562B32F-8DA2-4A9D-A89B-D45AF65BD41C}" type="presOf" srcId="{09585F48-138C-450D-8D02-D3D83075563C}" destId="{32B7801D-55D0-4C9E-B2EC-F57F8DA77FB2}" srcOrd="0" destOrd="2" presId="urn:microsoft.com/office/officeart/2005/8/layout/vList4"/>
    <dgm:cxn modelId="{7D2403FE-0B38-4A39-9118-5D8D737A70C8}" srcId="{4A32CFC3-5179-43AC-9B2D-2BCCB1F41033}" destId="{93D35F7E-4728-42D2-9B43-68A3107FD77C}" srcOrd="0" destOrd="0" parTransId="{80198BC9-A7F1-420C-8F36-0F3DF0BED1DC}" sibTransId="{7184D024-99CC-4F6D-BC8C-EB1EA9D5BE1D}"/>
    <dgm:cxn modelId="{4B1227AA-8749-40B1-A8F4-306D893C9112}" type="presOf" srcId="{EB1252DB-4052-4668-A955-2E568C5546CD}" destId="{26351CC3-E3D1-4761-AF2A-BA1184CCCA53}" srcOrd="1" destOrd="2" presId="urn:microsoft.com/office/officeart/2005/8/layout/vList4"/>
    <dgm:cxn modelId="{6788E651-600E-4AF8-9BBF-3D9B93F6FD17}" type="presOf" srcId="{09585F48-138C-450D-8D02-D3D83075563C}" destId="{D52B6220-8D3E-4DCE-AE51-4E2F1D8F3D5D}" srcOrd="1" destOrd="2" presId="urn:microsoft.com/office/officeart/2005/8/layout/vList4"/>
    <dgm:cxn modelId="{10A9B5BB-47DC-4ADE-9417-AF583D59F21C}" srcId="{F346B4F6-BE9F-4F5F-8849-8DB78021F179}" destId="{4A32CFC3-5179-43AC-9B2D-2BCCB1F41033}" srcOrd="3" destOrd="0" parTransId="{51BD8864-7F43-4FB0-A9DB-C70CC377DD88}" sibTransId="{B2274EC0-8F67-44EF-9E74-5A263D453AD0}"/>
    <dgm:cxn modelId="{A53D1F5B-8ADB-4392-A495-4EC0F91ED118}" type="presOf" srcId="{6BF13EC7-5E3C-4BB5-86A5-4189A1645317}" destId="{32B7801D-55D0-4C9E-B2EC-F57F8DA77FB2}" srcOrd="0" destOrd="1" presId="urn:microsoft.com/office/officeart/2005/8/layout/vList4"/>
    <dgm:cxn modelId="{2B3D780B-D8C5-44F3-8CE8-102C4A3FF704}" srcId="{F346B4F6-BE9F-4F5F-8849-8DB78021F179}" destId="{B03FC248-055C-4705-B09E-DB6137E0D6BA}" srcOrd="2" destOrd="0" parTransId="{4493B8DD-B7DC-4372-8FB8-DDEA9AC4B4E8}" sibTransId="{8B660D66-4F26-4564-83A6-8BEEA32EAC37}"/>
    <dgm:cxn modelId="{7974A6F0-6E38-46EF-A78B-E806FA27C2BB}" type="presOf" srcId="{44BD2D0A-0980-4377-B024-7A6388CCF272}" destId="{7616CE95-32EB-4659-887F-10B187826E97}" srcOrd="0" destOrd="2" presId="urn:microsoft.com/office/officeart/2005/8/layout/vList4"/>
    <dgm:cxn modelId="{B561C832-98B9-470B-A926-41D4FCA1D045}" type="presOf" srcId="{B7846349-9C7F-43A4-BB17-3D60D907461A}" destId="{7616CE95-32EB-4659-887F-10B187826E97}" srcOrd="0" destOrd="0" presId="urn:microsoft.com/office/officeart/2005/8/layout/vList4"/>
    <dgm:cxn modelId="{AD48AEE9-6F5A-478B-9D86-34E82DABBFFC}" srcId="{E11F018D-D542-428E-99FF-2DD1501253DD}" destId="{7219D8BC-1ADF-4EFB-A5D0-B5196F0527F4}" srcOrd="1" destOrd="0" parTransId="{9B05C03E-279E-443F-A2D7-F2B6D8ACE9DE}" sibTransId="{AC401B31-EEBC-4EEF-9A7D-1CB61A4737E8}"/>
    <dgm:cxn modelId="{B2A73BE1-67B8-45F6-BA3D-FAD85893D267}" type="presOf" srcId="{B1DE6127-00CD-4BC8-8A2C-2E78FD470D1C}" destId="{1602EA9F-10E8-4B06-A52F-27F2EC9485FA}" srcOrd="0" destOrd="1" presId="urn:microsoft.com/office/officeart/2005/8/layout/vList4"/>
    <dgm:cxn modelId="{46C0D992-1453-45F9-846F-D9F801203C20}" srcId="{B7846349-9C7F-43A4-BB17-3D60D907461A}" destId="{A459B9BF-D1D6-4E3E-83C7-29810B72A535}" srcOrd="0" destOrd="0" parTransId="{22ED126E-BA49-4C99-A35A-D309AE3F7B5B}" sibTransId="{BD653776-FD6F-4B02-8983-5B260DC88C97}"/>
    <dgm:cxn modelId="{A34BAD87-938F-4D8B-B787-55D69124BA56}" type="presOf" srcId="{E941934E-6494-4A33-B94F-B6F2CCAC8703}" destId="{4A88C101-AF40-4888-9B44-9440142CE98B}" srcOrd="0" destOrd="0" presId="urn:microsoft.com/office/officeart/2005/8/layout/vList4"/>
    <dgm:cxn modelId="{AD455EDE-2196-42AB-BF12-BFF42755FC38}" type="presOf" srcId="{6BF13EC7-5E3C-4BB5-86A5-4189A1645317}" destId="{D52B6220-8D3E-4DCE-AE51-4E2F1D8F3D5D}" srcOrd="1" destOrd="1" presId="urn:microsoft.com/office/officeart/2005/8/layout/vList4"/>
    <dgm:cxn modelId="{3F2467C3-617F-4B55-858C-0AF33EEB7E39}" type="presOf" srcId="{B3AEFAE3-7B18-4725-8237-2750CFFE08CF}" destId="{0479CD9D-1D62-41CB-A055-3BF9FDE0AC71}" srcOrd="1" destOrd="2" presId="urn:microsoft.com/office/officeart/2005/8/layout/vList4"/>
    <dgm:cxn modelId="{F91B6823-E1BF-41B2-A240-2208C68D4DDD}" srcId="{F346B4F6-BE9F-4F5F-8849-8DB78021F179}" destId="{B7846349-9C7F-43A4-BB17-3D60D907461A}" srcOrd="1" destOrd="0" parTransId="{508FA419-A3FA-4945-9923-8B8F041638E9}" sibTransId="{8108934F-BD2D-4133-A838-CDB0E57A7427}"/>
    <dgm:cxn modelId="{47F1912E-D411-4539-95B0-2D28E335347F}" type="presOf" srcId="{E11F018D-D542-428E-99FF-2DD1501253DD}" destId="{D20974DD-EDB0-40B0-A99F-37325EB26C74}" srcOrd="0" destOrd="0" presId="urn:microsoft.com/office/officeart/2005/8/layout/vList4"/>
    <dgm:cxn modelId="{B4AF551C-A816-4AA9-9F8F-37E1DF6B9FFC}" type="presOf" srcId="{7CC23B2E-D321-48B8-8680-7E9DC835CA13}" destId="{4A88C101-AF40-4888-9B44-9440142CE98B}" srcOrd="0" destOrd="1" presId="urn:microsoft.com/office/officeart/2005/8/layout/vList4"/>
    <dgm:cxn modelId="{8266E699-C3B1-4930-BC04-089F54549B0B}" type="presOf" srcId="{7219D8BC-1ADF-4EFB-A5D0-B5196F0527F4}" destId="{5DB66326-087B-45A7-9A09-0DBFB9FB3ADE}" srcOrd="1" destOrd="2" presId="urn:microsoft.com/office/officeart/2005/8/layout/vList4"/>
    <dgm:cxn modelId="{1BB28063-2316-4E05-A5DB-C39CEA02A3B0}" type="presOf" srcId="{E11F018D-D542-428E-99FF-2DD1501253DD}" destId="{5DB66326-087B-45A7-9A09-0DBFB9FB3ADE}" srcOrd="1" destOrd="0" presId="urn:microsoft.com/office/officeart/2005/8/layout/vList4"/>
    <dgm:cxn modelId="{92BD40BE-117C-4881-9A71-49EC2AC582E0}" srcId="{F346B4F6-BE9F-4F5F-8849-8DB78021F179}" destId="{02BA3AB1-2889-4906-A16C-256A5EAA2B52}" srcOrd="4" destOrd="0" parTransId="{B6B02853-B359-4D2F-8FE4-1EA076508A5E}" sibTransId="{5912BCBD-843E-4CF3-99E7-6BF534E9E675}"/>
    <dgm:cxn modelId="{9B67D4C0-D433-43ED-B846-618D3043DA63}" srcId="{E941934E-6494-4A33-B94F-B6F2CCAC8703}" destId="{7CC23B2E-D321-48B8-8680-7E9DC835CA13}" srcOrd="0" destOrd="0" parTransId="{31593D0E-8429-4FA2-868F-90BB05A00170}" sibTransId="{05D5677C-BC96-4ABB-8843-DACFB4DEAD84}"/>
    <dgm:cxn modelId="{19391614-107F-45BF-A689-946F682C035C}" type="presOf" srcId="{8A1D4038-0D2F-4A76-BE86-A74AEEF8191F}" destId="{D20974DD-EDB0-40B0-A99F-37325EB26C74}" srcOrd="0" destOrd="1" presId="urn:microsoft.com/office/officeart/2005/8/layout/vList4"/>
    <dgm:cxn modelId="{3CEFE4A4-3120-40E2-874D-BC340D832614}" type="presOf" srcId="{B3AEFAE3-7B18-4725-8237-2750CFFE08CF}" destId="{02A65051-6829-4EAD-A834-219FF7F130BE}" srcOrd="0" destOrd="2" presId="urn:microsoft.com/office/officeart/2005/8/layout/vList4"/>
    <dgm:cxn modelId="{5B99D9CC-1B5B-4A86-8866-D209E6BE6080}" srcId="{F346B4F6-BE9F-4F5F-8849-8DB78021F179}" destId="{E941934E-6494-4A33-B94F-B6F2CCAC8703}" srcOrd="5" destOrd="0" parTransId="{10585A53-D27B-4B40-9D8D-C2D5ACFF4DF6}" sibTransId="{5A500DF3-C2A3-408E-B5F0-E499D2FA1DCE}"/>
    <dgm:cxn modelId="{12BCBCF8-D7D2-44E5-862D-B5BA69FD5C19}" srcId="{B03FC248-055C-4705-B09E-DB6137E0D6BA}" destId="{EB1252DB-4052-4668-A955-2E568C5546CD}" srcOrd="1" destOrd="0" parTransId="{49272B77-62D6-4A83-AF62-06BE0D525F4E}" sibTransId="{109B46FA-D053-4D22-B65C-770207A5FFAA}"/>
    <dgm:cxn modelId="{9342D840-EA28-48DD-B7F1-9DEECF993F9B}" type="presOf" srcId="{B03FC248-055C-4705-B09E-DB6137E0D6BA}" destId="{1602EA9F-10E8-4B06-A52F-27F2EC9485FA}" srcOrd="0" destOrd="0" presId="urn:microsoft.com/office/officeart/2005/8/layout/vList4"/>
    <dgm:cxn modelId="{FF8936F6-C978-4B13-9506-A4F38F0EDB97}" type="presOf" srcId="{A459B9BF-D1D6-4E3E-83C7-29810B72A535}" destId="{7616CE95-32EB-4659-887F-10B187826E97}" srcOrd="0" destOrd="1" presId="urn:microsoft.com/office/officeart/2005/8/layout/vList4"/>
    <dgm:cxn modelId="{4F36892E-C47E-48EB-B3E1-D27E01F51057}" type="presOf" srcId="{02BA3AB1-2889-4906-A16C-256A5EAA2B52}" destId="{D52B6220-8D3E-4DCE-AE51-4E2F1D8F3D5D}" srcOrd="1" destOrd="0" presId="urn:microsoft.com/office/officeart/2005/8/layout/vList4"/>
    <dgm:cxn modelId="{80BCC46D-6CB1-4D83-9FFD-EC1F25807F66}" type="presOf" srcId="{B1DE6127-00CD-4BC8-8A2C-2E78FD470D1C}" destId="{26351CC3-E3D1-4761-AF2A-BA1184CCCA53}" srcOrd="1" destOrd="1" presId="urn:microsoft.com/office/officeart/2005/8/layout/vList4"/>
    <dgm:cxn modelId="{0086D732-778E-407C-A2B6-8F76100BAECD}" srcId="{B03FC248-055C-4705-B09E-DB6137E0D6BA}" destId="{B1DE6127-00CD-4BC8-8A2C-2E78FD470D1C}" srcOrd="0" destOrd="0" parTransId="{EE92E5CE-F9FE-4932-B255-DE77D1896D97}" sibTransId="{B8FA01B8-F0AC-43FC-A7F9-9BE01DAF723D}"/>
    <dgm:cxn modelId="{BFFE7DC5-7EF9-4C4C-AA7A-0695952C850F}" type="presParOf" srcId="{0BAE7F51-FD72-4A86-82E3-9270D950D574}" destId="{5ED844F5-338C-432C-B94A-FA26DB55A8D6}" srcOrd="0" destOrd="0" presId="urn:microsoft.com/office/officeart/2005/8/layout/vList4"/>
    <dgm:cxn modelId="{B0CF1CF3-E198-471D-8A13-B911AA62443F}" type="presParOf" srcId="{5ED844F5-338C-432C-B94A-FA26DB55A8D6}" destId="{D20974DD-EDB0-40B0-A99F-37325EB26C74}" srcOrd="0" destOrd="0" presId="urn:microsoft.com/office/officeart/2005/8/layout/vList4"/>
    <dgm:cxn modelId="{A68F6044-EBB2-4B66-B243-E282FB846754}" type="presParOf" srcId="{5ED844F5-338C-432C-B94A-FA26DB55A8D6}" destId="{6D357F1E-C5C0-486A-BC2F-B86D70C3CA6A}" srcOrd="1" destOrd="0" presId="urn:microsoft.com/office/officeart/2005/8/layout/vList4"/>
    <dgm:cxn modelId="{75E54C82-A9F5-4F12-AA5C-871A8044AAD3}" type="presParOf" srcId="{5ED844F5-338C-432C-B94A-FA26DB55A8D6}" destId="{5DB66326-087B-45A7-9A09-0DBFB9FB3ADE}" srcOrd="2" destOrd="0" presId="urn:microsoft.com/office/officeart/2005/8/layout/vList4"/>
    <dgm:cxn modelId="{3E4E6FD5-2280-4929-A2CA-61DC0BE06E3A}" type="presParOf" srcId="{0BAE7F51-FD72-4A86-82E3-9270D950D574}" destId="{A9B1AE0D-0F43-49A9-890E-3E6D40626A3F}" srcOrd="1" destOrd="0" presId="urn:microsoft.com/office/officeart/2005/8/layout/vList4"/>
    <dgm:cxn modelId="{4550CB09-77AB-43E7-A185-E00FADF13BD1}" type="presParOf" srcId="{0BAE7F51-FD72-4A86-82E3-9270D950D574}" destId="{DAA8C486-1E9E-46CE-89ED-8457E0CCACC0}" srcOrd="2" destOrd="0" presId="urn:microsoft.com/office/officeart/2005/8/layout/vList4"/>
    <dgm:cxn modelId="{DF767D09-0F16-4022-98CD-3E934339DD72}" type="presParOf" srcId="{DAA8C486-1E9E-46CE-89ED-8457E0CCACC0}" destId="{7616CE95-32EB-4659-887F-10B187826E97}" srcOrd="0" destOrd="0" presId="urn:microsoft.com/office/officeart/2005/8/layout/vList4"/>
    <dgm:cxn modelId="{B4A215D3-B414-45D3-96B4-C5DE205829F8}" type="presParOf" srcId="{DAA8C486-1E9E-46CE-89ED-8457E0CCACC0}" destId="{5B4ABF82-7BF9-4A88-89C7-4114AA5275D0}" srcOrd="1" destOrd="0" presId="urn:microsoft.com/office/officeart/2005/8/layout/vList4"/>
    <dgm:cxn modelId="{4D723999-7E32-49BE-A11A-4BF2BEAB8595}" type="presParOf" srcId="{DAA8C486-1E9E-46CE-89ED-8457E0CCACC0}" destId="{C987F857-39AF-4969-BB0E-4289C8E0D228}" srcOrd="2" destOrd="0" presId="urn:microsoft.com/office/officeart/2005/8/layout/vList4"/>
    <dgm:cxn modelId="{D163141E-1646-41E3-8056-43A300E236D2}" type="presParOf" srcId="{0BAE7F51-FD72-4A86-82E3-9270D950D574}" destId="{5DFEBA4D-FF64-4E04-9006-8CF3ACAB78ED}" srcOrd="3" destOrd="0" presId="urn:microsoft.com/office/officeart/2005/8/layout/vList4"/>
    <dgm:cxn modelId="{36248FE9-E0E2-467A-B0F0-D3D6E5CF7D7A}" type="presParOf" srcId="{0BAE7F51-FD72-4A86-82E3-9270D950D574}" destId="{EA77381D-98FC-4E5E-8A4E-00DD88F8A3EF}" srcOrd="4" destOrd="0" presId="urn:microsoft.com/office/officeart/2005/8/layout/vList4"/>
    <dgm:cxn modelId="{890FEC63-9CDB-477E-B9AA-4B811557ABFA}" type="presParOf" srcId="{EA77381D-98FC-4E5E-8A4E-00DD88F8A3EF}" destId="{1602EA9F-10E8-4B06-A52F-27F2EC9485FA}" srcOrd="0" destOrd="0" presId="urn:microsoft.com/office/officeart/2005/8/layout/vList4"/>
    <dgm:cxn modelId="{99D2D85A-47A3-4C1A-BC67-96D3D0688AAE}" type="presParOf" srcId="{EA77381D-98FC-4E5E-8A4E-00DD88F8A3EF}" destId="{9810C1DB-3411-4AAC-9985-464A5F9097D6}" srcOrd="1" destOrd="0" presId="urn:microsoft.com/office/officeart/2005/8/layout/vList4"/>
    <dgm:cxn modelId="{48CABCEF-3464-4779-A229-D0BE28F5A523}" type="presParOf" srcId="{EA77381D-98FC-4E5E-8A4E-00DD88F8A3EF}" destId="{26351CC3-E3D1-4761-AF2A-BA1184CCCA53}" srcOrd="2" destOrd="0" presId="urn:microsoft.com/office/officeart/2005/8/layout/vList4"/>
    <dgm:cxn modelId="{F627D2FE-AC97-497E-9172-4429188BC959}" type="presParOf" srcId="{0BAE7F51-FD72-4A86-82E3-9270D950D574}" destId="{6D1985CC-68EC-4973-B37E-2B953CE0766F}" srcOrd="5" destOrd="0" presId="urn:microsoft.com/office/officeart/2005/8/layout/vList4"/>
    <dgm:cxn modelId="{5DC3E96E-653E-4115-BFA0-DD0967BCF964}" type="presParOf" srcId="{0BAE7F51-FD72-4A86-82E3-9270D950D574}" destId="{49FAE5A1-0DC5-4FF0-AEFD-46BB38C00FA0}" srcOrd="6" destOrd="0" presId="urn:microsoft.com/office/officeart/2005/8/layout/vList4"/>
    <dgm:cxn modelId="{8AC717EB-F8D9-4938-B502-7AF3C418DA95}" type="presParOf" srcId="{49FAE5A1-0DC5-4FF0-AEFD-46BB38C00FA0}" destId="{02A65051-6829-4EAD-A834-219FF7F130BE}" srcOrd="0" destOrd="0" presId="urn:microsoft.com/office/officeart/2005/8/layout/vList4"/>
    <dgm:cxn modelId="{663B909F-7F14-495C-A9A6-B1A2E0B6F032}" type="presParOf" srcId="{49FAE5A1-0DC5-4FF0-AEFD-46BB38C00FA0}" destId="{9E5FBD94-4E11-4F60-8C90-353C2689AA12}" srcOrd="1" destOrd="0" presId="urn:microsoft.com/office/officeart/2005/8/layout/vList4"/>
    <dgm:cxn modelId="{2DE7F1CA-E448-4D02-826A-C90E59FC853A}" type="presParOf" srcId="{49FAE5A1-0DC5-4FF0-AEFD-46BB38C00FA0}" destId="{0479CD9D-1D62-41CB-A055-3BF9FDE0AC71}" srcOrd="2" destOrd="0" presId="urn:microsoft.com/office/officeart/2005/8/layout/vList4"/>
    <dgm:cxn modelId="{D16B2548-D094-43D0-9267-DB59D8080623}" type="presParOf" srcId="{0BAE7F51-FD72-4A86-82E3-9270D950D574}" destId="{DA7E19F0-C814-40A0-A779-0F30981C790E}" srcOrd="7" destOrd="0" presId="urn:microsoft.com/office/officeart/2005/8/layout/vList4"/>
    <dgm:cxn modelId="{5775AD83-7E0C-44BD-8B57-224487460A3D}" type="presParOf" srcId="{0BAE7F51-FD72-4A86-82E3-9270D950D574}" destId="{711DEEAB-5AD6-4F6D-A638-B655FCF78950}" srcOrd="8" destOrd="0" presId="urn:microsoft.com/office/officeart/2005/8/layout/vList4"/>
    <dgm:cxn modelId="{34973D1D-698D-4365-81AD-AAEDB1AA33FF}" type="presParOf" srcId="{711DEEAB-5AD6-4F6D-A638-B655FCF78950}" destId="{32B7801D-55D0-4C9E-B2EC-F57F8DA77FB2}" srcOrd="0" destOrd="0" presId="urn:microsoft.com/office/officeart/2005/8/layout/vList4"/>
    <dgm:cxn modelId="{32451E5A-9769-4518-BA10-DBE23B5E2311}" type="presParOf" srcId="{711DEEAB-5AD6-4F6D-A638-B655FCF78950}" destId="{A7123464-B750-4C1B-988A-75BC73CD1979}" srcOrd="1" destOrd="0" presId="urn:microsoft.com/office/officeart/2005/8/layout/vList4"/>
    <dgm:cxn modelId="{D3DA06A7-B2F6-4D33-B98F-9C088904426D}" type="presParOf" srcId="{711DEEAB-5AD6-4F6D-A638-B655FCF78950}" destId="{D52B6220-8D3E-4DCE-AE51-4E2F1D8F3D5D}" srcOrd="2" destOrd="0" presId="urn:microsoft.com/office/officeart/2005/8/layout/vList4"/>
    <dgm:cxn modelId="{AE29ADE8-0F06-4C67-B432-33EF160711E8}" type="presParOf" srcId="{0BAE7F51-FD72-4A86-82E3-9270D950D574}" destId="{1C1EDADF-FDD7-4019-ADBA-66A7D76DE0D7}" srcOrd="9" destOrd="0" presId="urn:microsoft.com/office/officeart/2005/8/layout/vList4"/>
    <dgm:cxn modelId="{FE34570D-0CAD-4361-BDB8-FEB4FE2C6524}" type="presParOf" srcId="{0BAE7F51-FD72-4A86-82E3-9270D950D574}" destId="{2F88B326-DC78-4932-8666-183054B44192}" srcOrd="10" destOrd="0" presId="urn:microsoft.com/office/officeart/2005/8/layout/vList4"/>
    <dgm:cxn modelId="{E7E68BB1-15DA-4A81-A6B1-76B5AF99D2FC}" type="presParOf" srcId="{2F88B326-DC78-4932-8666-183054B44192}" destId="{4A88C101-AF40-4888-9B44-9440142CE98B}" srcOrd="0" destOrd="0" presId="urn:microsoft.com/office/officeart/2005/8/layout/vList4"/>
    <dgm:cxn modelId="{CC3B3F4F-F011-461F-B70C-751AE06AE60F}" type="presParOf" srcId="{2F88B326-DC78-4932-8666-183054B44192}" destId="{B597D461-B1E8-4DFC-9A6F-58C7B3FE1712}" srcOrd="1" destOrd="0" presId="urn:microsoft.com/office/officeart/2005/8/layout/vList4"/>
    <dgm:cxn modelId="{3D82F1CD-FD1D-456F-B65E-80FCDB03FECB}" type="presParOf" srcId="{2F88B326-DC78-4932-8666-183054B44192}" destId="{CEDB16FF-E758-40D4-A68C-6EF07D92B3C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7E15639-1A38-43A3-A0BE-569A40644586}" type="doc">
      <dgm:prSet loTypeId="urn:microsoft.com/office/officeart/2008/layout/BendingPictureCaptionList" loCatId="pictur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F93DCC1-F7B6-48DD-B593-311D07C6D78D}">
      <dgm:prSet phldrT="[Текст]" custT="1"/>
      <dgm:spPr/>
      <dgm:t>
        <a:bodyPr/>
        <a:lstStyle/>
        <a:p>
          <a:r>
            <a:rPr lang="ru-RU" sz="1600" b="1" dirty="0" smtClean="0"/>
            <a:t>Содержание учреждений культуры</a:t>
          </a:r>
        </a:p>
        <a:p>
          <a:r>
            <a:rPr lang="ru-RU" sz="1600" b="1" dirty="0" smtClean="0"/>
            <a:t>32 825,0 </a:t>
          </a:r>
          <a:r>
            <a:rPr lang="ru-RU" sz="1600" b="1" dirty="0" err="1" smtClean="0"/>
            <a:t>тыс.рублей</a:t>
          </a:r>
          <a:endParaRPr lang="ru-RU" sz="1600" b="1" dirty="0"/>
        </a:p>
      </dgm:t>
    </dgm:pt>
    <dgm:pt modelId="{35F68DA9-4924-4B8B-9E92-ECEEC3F91A8A}" type="parTrans" cxnId="{7DA56391-9590-44AF-A67D-442B26FCBBBA}">
      <dgm:prSet/>
      <dgm:spPr/>
      <dgm:t>
        <a:bodyPr/>
        <a:lstStyle/>
        <a:p>
          <a:endParaRPr lang="ru-RU"/>
        </a:p>
      </dgm:t>
    </dgm:pt>
    <dgm:pt modelId="{11B7619E-D830-4E0B-93AB-79AFAC0101DD}" type="sibTrans" cxnId="{7DA56391-9590-44AF-A67D-442B26FCBBBA}">
      <dgm:prSet/>
      <dgm:spPr/>
      <dgm:t>
        <a:bodyPr/>
        <a:lstStyle/>
        <a:p>
          <a:endParaRPr lang="ru-RU"/>
        </a:p>
      </dgm:t>
    </dgm:pt>
    <dgm:pt modelId="{D50DB8D6-5B8B-4FFD-8E14-56270F30A2C3}">
      <dgm:prSet phldrT="[Текст]" custT="1"/>
      <dgm:spPr/>
      <dgm:t>
        <a:bodyPr/>
        <a:lstStyle/>
        <a:p>
          <a:r>
            <a:rPr lang="ru-RU" sz="1100" b="1" dirty="0" smtClean="0"/>
            <a:t>Организация культурно-досуговой деятельности и укрепление материально-технической базы</a:t>
          </a:r>
        </a:p>
        <a:p>
          <a:r>
            <a:rPr lang="ru-RU" sz="1100" b="1" dirty="0" smtClean="0"/>
            <a:t>2 552,4 тыс.рублей</a:t>
          </a:r>
          <a:endParaRPr lang="ru-RU" sz="1100" b="1" dirty="0"/>
        </a:p>
      </dgm:t>
    </dgm:pt>
    <dgm:pt modelId="{463BF8F6-7124-4F93-ACF6-24F61511EBA0}" type="parTrans" cxnId="{2263604F-A80E-4A76-964C-AE51D85A3A7E}">
      <dgm:prSet/>
      <dgm:spPr/>
      <dgm:t>
        <a:bodyPr/>
        <a:lstStyle/>
        <a:p>
          <a:endParaRPr lang="ru-RU"/>
        </a:p>
      </dgm:t>
    </dgm:pt>
    <dgm:pt modelId="{84D01199-D9C8-46D5-8C1D-0ACD251E1465}" type="sibTrans" cxnId="{2263604F-A80E-4A76-964C-AE51D85A3A7E}">
      <dgm:prSet/>
      <dgm:spPr/>
      <dgm:t>
        <a:bodyPr/>
        <a:lstStyle/>
        <a:p>
          <a:endParaRPr lang="ru-RU"/>
        </a:p>
      </dgm:t>
    </dgm:pt>
    <dgm:pt modelId="{CF46FB08-EEA6-448A-B961-EE400B9AE7EB}">
      <dgm:prSet phldrT="[Текст]" custT="1"/>
      <dgm:spPr/>
      <dgm:t>
        <a:bodyPr/>
        <a:lstStyle/>
        <a:p>
          <a:r>
            <a:rPr lang="ru-RU" sz="1500" b="1" dirty="0" smtClean="0"/>
            <a:t>Другие вопросы в области культуры</a:t>
          </a:r>
        </a:p>
        <a:p>
          <a:r>
            <a:rPr lang="ru-RU" sz="1500" b="1" dirty="0" smtClean="0"/>
            <a:t>21 396,6 тыс.рублей</a:t>
          </a:r>
          <a:endParaRPr lang="ru-RU" sz="1500" b="1" dirty="0"/>
        </a:p>
      </dgm:t>
    </dgm:pt>
    <dgm:pt modelId="{77E032EC-26E6-48D9-AA67-6916AE9144D7}" type="parTrans" cxnId="{36A7C1F4-5EA3-4C79-A2DC-1AFECA19CCC5}">
      <dgm:prSet/>
      <dgm:spPr/>
      <dgm:t>
        <a:bodyPr/>
        <a:lstStyle/>
        <a:p>
          <a:endParaRPr lang="ru-RU"/>
        </a:p>
      </dgm:t>
    </dgm:pt>
    <dgm:pt modelId="{5E4EB34B-2A7E-4F3D-93A8-CF1D2CC83252}" type="sibTrans" cxnId="{36A7C1F4-5EA3-4C79-A2DC-1AFECA19CCC5}">
      <dgm:prSet/>
      <dgm:spPr/>
      <dgm:t>
        <a:bodyPr/>
        <a:lstStyle/>
        <a:p>
          <a:endParaRPr lang="ru-RU"/>
        </a:p>
      </dgm:t>
    </dgm:pt>
    <dgm:pt modelId="{C7B287CE-4D91-40BC-966E-46A591033E84}">
      <dgm:prSet phldrT="[Текст]" custT="1"/>
      <dgm:spPr/>
      <dgm:t>
        <a:bodyPr/>
        <a:lstStyle/>
        <a:p>
          <a:r>
            <a:rPr lang="ru-RU" sz="1700" b="1" dirty="0" smtClean="0"/>
            <a:t>Физическая культура и спорт</a:t>
          </a:r>
        </a:p>
        <a:p>
          <a:r>
            <a:rPr lang="ru-RU" sz="1700" b="1" dirty="0" smtClean="0"/>
            <a:t>10 921,3тыс.рублей</a:t>
          </a:r>
          <a:endParaRPr lang="ru-RU" sz="1700" b="1" dirty="0"/>
        </a:p>
      </dgm:t>
    </dgm:pt>
    <dgm:pt modelId="{DABCB24A-74B5-4922-A0F4-795F5178A13F}" type="parTrans" cxnId="{E82F4372-570C-4714-8B61-E6355FC5EFE2}">
      <dgm:prSet/>
      <dgm:spPr/>
      <dgm:t>
        <a:bodyPr/>
        <a:lstStyle/>
        <a:p>
          <a:endParaRPr lang="ru-RU"/>
        </a:p>
      </dgm:t>
    </dgm:pt>
    <dgm:pt modelId="{5FE9A179-BB80-4922-9552-9CD385D56486}" type="sibTrans" cxnId="{E82F4372-570C-4714-8B61-E6355FC5EFE2}">
      <dgm:prSet/>
      <dgm:spPr/>
      <dgm:t>
        <a:bodyPr/>
        <a:lstStyle/>
        <a:p>
          <a:endParaRPr lang="ru-RU"/>
        </a:p>
      </dgm:t>
    </dgm:pt>
    <dgm:pt modelId="{00204E22-301F-4E43-B4C0-D2160FAF9078}" type="pres">
      <dgm:prSet presAssocID="{57E15639-1A38-43A3-A0BE-569A4064458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327D0F-B382-4844-853F-57303A5A5A44}" type="pres">
      <dgm:prSet presAssocID="{6F93DCC1-F7B6-48DD-B593-311D07C6D78D}" presName="composite" presStyleCnt="0"/>
      <dgm:spPr/>
      <dgm:t>
        <a:bodyPr/>
        <a:lstStyle/>
        <a:p>
          <a:endParaRPr lang="ru-RU"/>
        </a:p>
      </dgm:t>
    </dgm:pt>
    <dgm:pt modelId="{72CE5E41-DCF6-4FFB-B41D-C3EA7DD5BEAD}" type="pres">
      <dgm:prSet presAssocID="{6F93DCC1-F7B6-48DD-B593-311D07C6D78D}" presName="rect1" presStyleLbl="bgImgPlace1" presStyleIdx="0" presStyleCnt="4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AA0D721-73B7-44BB-BB0D-278D82A400EA}" type="pres">
      <dgm:prSet presAssocID="{6F93DCC1-F7B6-48DD-B593-311D07C6D78D}" presName="wedgeRectCallout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AB612-AC95-4C69-B5E8-BE12247584E4}" type="pres">
      <dgm:prSet presAssocID="{11B7619E-D830-4E0B-93AB-79AFAC0101DD}" presName="sibTrans" presStyleCnt="0"/>
      <dgm:spPr/>
      <dgm:t>
        <a:bodyPr/>
        <a:lstStyle/>
        <a:p>
          <a:endParaRPr lang="ru-RU"/>
        </a:p>
      </dgm:t>
    </dgm:pt>
    <dgm:pt modelId="{21700903-5C7E-4403-9E19-43C595AA12D7}" type="pres">
      <dgm:prSet presAssocID="{D50DB8D6-5B8B-4FFD-8E14-56270F30A2C3}" presName="composite" presStyleCnt="0"/>
      <dgm:spPr/>
      <dgm:t>
        <a:bodyPr/>
        <a:lstStyle/>
        <a:p>
          <a:endParaRPr lang="ru-RU"/>
        </a:p>
      </dgm:t>
    </dgm:pt>
    <dgm:pt modelId="{7C43D381-84A2-4FC8-8599-5DB768FCF5F3}" type="pres">
      <dgm:prSet presAssocID="{D50DB8D6-5B8B-4FFD-8E14-56270F30A2C3}" presName="rect1" presStyleLbl="bgImgPlace1" presStyleIdx="1" presStyleCnt="4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C20C027-BA67-4D55-9EA0-C67807F3B53C}" type="pres">
      <dgm:prSet presAssocID="{D50DB8D6-5B8B-4FFD-8E14-56270F30A2C3}" presName="wedgeRectCallout1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38E71-112D-4AF9-9C82-23E25634B7FD}" type="pres">
      <dgm:prSet presAssocID="{84D01199-D9C8-46D5-8C1D-0ACD251E1465}" presName="sibTrans" presStyleCnt="0"/>
      <dgm:spPr/>
      <dgm:t>
        <a:bodyPr/>
        <a:lstStyle/>
        <a:p>
          <a:endParaRPr lang="ru-RU"/>
        </a:p>
      </dgm:t>
    </dgm:pt>
    <dgm:pt modelId="{79F1E77A-D9D7-4D73-AF7C-5BB3D143F105}" type="pres">
      <dgm:prSet presAssocID="{CF46FB08-EEA6-448A-B961-EE400B9AE7EB}" presName="composite" presStyleCnt="0"/>
      <dgm:spPr/>
      <dgm:t>
        <a:bodyPr/>
        <a:lstStyle/>
        <a:p>
          <a:endParaRPr lang="ru-RU"/>
        </a:p>
      </dgm:t>
    </dgm:pt>
    <dgm:pt modelId="{4D7BB531-28B2-456D-84A2-9EE9F68AE772}" type="pres">
      <dgm:prSet presAssocID="{CF46FB08-EEA6-448A-B961-EE400B9AE7EB}" presName="rect1" presStyleLbl="bgImgPlace1" presStyleIdx="2" presStyleCnt="4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85B947F-C29F-4DB0-AD84-E1CD20C1B002}" type="pres">
      <dgm:prSet presAssocID="{CF46FB08-EEA6-448A-B961-EE400B9AE7EB}" presName="wedgeRectCallout1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B4104-FBBE-4FCD-9841-3A92083F9A9E}" type="pres">
      <dgm:prSet presAssocID="{5E4EB34B-2A7E-4F3D-93A8-CF1D2CC83252}" presName="sibTrans" presStyleCnt="0"/>
      <dgm:spPr/>
      <dgm:t>
        <a:bodyPr/>
        <a:lstStyle/>
        <a:p>
          <a:endParaRPr lang="ru-RU"/>
        </a:p>
      </dgm:t>
    </dgm:pt>
    <dgm:pt modelId="{52C1B378-A552-4506-933E-1AF587D3B08A}" type="pres">
      <dgm:prSet presAssocID="{C7B287CE-4D91-40BC-966E-46A591033E84}" presName="composite" presStyleCnt="0"/>
      <dgm:spPr/>
      <dgm:t>
        <a:bodyPr/>
        <a:lstStyle/>
        <a:p>
          <a:endParaRPr lang="ru-RU"/>
        </a:p>
      </dgm:t>
    </dgm:pt>
    <dgm:pt modelId="{B249D786-7AD3-43CE-8AAF-87C85BC6BE42}" type="pres">
      <dgm:prSet presAssocID="{C7B287CE-4D91-40BC-966E-46A591033E84}" presName="rect1" presStyleLbl="bgImgPlace1" presStyleIdx="3" presStyleCnt="4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96806F2-1F09-46EF-B10C-CB4B485AC529}" type="pres">
      <dgm:prSet presAssocID="{C7B287CE-4D91-40BC-966E-46A591033E84}" presName="wedgeRectCallout1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DCB4F3-6C49-4F07-A35D-EDB6FD0B2021}" type="presOf" srcId="{CF46FB08-EEA6-448A-B961-EE400B9AE7EB}" destId="{F85B947F-C29F-4DB0-AD84-E1CD20C1B002}" srcOrd="0" destOrd="0" presId="urn:microsoft.com/office/officeart/2008/layout/BendingPictureCaptionList"/>
    <dgm:cxn modelId="{68230391-62B1-42A4-A673-D92CF580F27E}" type="presOf" srcId="{D50DB8D6-5B8B-4FFD-8E14-56270F30A2C3}" destId="{3C20C027-BA67-4D55-9EA0-C67807F3B53C}" srcOrd="0" destOrd="0" presId="urn:microsoft.com/office/officeart/2008/layout/BendingPictureCaptionList"/>
    <dgm:cxn modelId="{36A7C1F4-5EA3-4C79-A2DC-1AFECA19CCC5}" srcId="{57E15639-1A38-43A3-A0BE-569A40644586}" destId="{CF46FB08-EEA6-448A-B961-EE400B9AE7EB}" srcOrd="2" destOrd="0" parTransId="{77E032EC-26E6-48D9-AA67-6916AE9144D7}" sibTransId="{5E4EB34B-2A7E-4F3D-93A8-CF1D2CC83252}"/>
    <dgm:cxn modelId="{2263604F-A80E-4A76-964C-AE51D85A3A7E}" srcId="{57E15639-1A38-43A3-A0BE-569A40644586}" destId="{D50DB8D6-5B8B-4FFD-8E14-56270F30A2C3}" srcOrd="1" destOrd="0" parTransId="{463BF8F6-7124-4F93-ACF6-24F61511EBA0}" sibTransId="{84D01199-D9C8-46D5-8C1D-0ACD251E1465}"/>
    <dgm:cxn modelId="{FCD03263-E872-4267-95DB-429ACC857417}" type="presOf" srcId="{C7B287CE-4D91-40BC-966E-46A591033E84}" destId="{C96806F2-1F09-46EF-B10C-CB4B485AC529}" srcOrd="0" destOrd="0" presId="urn:microsoft.com/office/officeart/2008/layout/BendingPictureCaptionList"/>
    <dgm:cxn modelId="{C66F99DD-3515-42F8-96C7-A63BF36FA8EA}" type="presOf" srcId="{6F93DCC1-F7B6-48DD-B593-311D07C6D78D}" destId="{BAA0D721-73B7-44BB-BB0D-278D82A400EA}" srcOrd="0" destOrd="0" presId="urn:microsoft.com/office/officeart/2008/layout/BendingPictureCaptionList"/>
    <dgm:cxn modelId="{62469E79-C76B-434F-A936-E2A4C236F462}" type="presOf" srcId="{57E15639-1A38-43A3-A0BE-569A40644586}" destId="{00204E22-301F-4E43-B4C0-D2160FAF9078}" srcOrd="0" destOrd="0" presId="urn:microsoft.com/office/officeart/2008/layout/BendingPictureCaptionList"/>
    <dgm:cxn modelId="{E82F4372-570C-4714-8B61-E6355FC5EFE2}" srcId="{57E15639-1A38-43A3-A0BE-569A40644586}" destId="{C7B287CE-4D91-40BC-966E-46A591033E84}" srcOrd="3" destOrd="0" parTransId="{DABCB24A-74B5-4922-A0F4-795F5178A13F}" sibTransId="{5FE9A179-BB80-4922-9552-9CD385D56486}"/>
    <dgm:cxn modelId="{7DA56391-9590-44AF-A67D-442B26FCBBBA}" srcId="{57E15639-1A38-43A3-A0BE-569A40644586}" destId="{6F93DCC1-F7B6-48DD-B593-311D07C6D78D}" srcOrd="0" destOrd="0" parTransId="{35F68DA9-4924-4B8B-9E92-ECEEC3F91A8A}" sibTransId="{11B7619E-D830-4E0B-93AB-79AFAC0101DD}"/>
    <dgm:cxn modelId="{A043DA84-C1E7-464B-BD02-7C9F0F412811}" type="presParOf" srcId="{00204E22-301F-4E43-B4C0-D2160FAF9078}" destId="{C1327D0F-B382-4844-853F-57303A5A5A44}" srcOrd="0" destOrd="0" presId="urn:microsoft.com/office/officeart/2008/layout/BendingPictureCaptionList"/>
    <dgm:cxn modelId="{55C8707E-2A89-4936-BDF3-2C74DC46D55E}" type="presParOf" srcId="{C1327D0F-B382-4844-853F-57303A5A5A44}" destId="{72CE5E41-DCF6-4FFB-B41D-C3EA7DD5BEAD}" srcOrd="0" destOrd="0" presId="urn:microsoft.com/office/officeart/2008/layout/BendingPictureCaptionList"/>
    <dgm:cxn modelId="{2D5D9BC5-26A0-4386-9FF1-60CFEE20CB95}" type="presParOf" srcId="{C1327D0F-B382-4844-853F-57303A5A5A44}" destId="{BAA0D721-73B7-44BB-BB0D-278D82A400EA}" srcOrd="1" destOrd="0" presId="urn:microsoft.com/office/officeart/2008/layout/BendingPictureCaptionList"/>
    <dgm:cxn modelId="{5F97AA33-9F95-4CD0-A08D-D11022CDC516}" type="presParOf" srcId="{00204E22-301F-4E43-B4C0-D2160FAF9078}" destId="{DA4AB612-AC95-4C69-B5E8-BE12247584E4}" srcOrd="1" destOrd="0" presId="urn:microsoft.com/office/officeart/2008/layout/BendingPictureCaptionList"/>
    <dgm:cxn modelId="{8063AFBC-70BE-49BF-B32F-7AD815F50543}" type="presParOf" srcId="{00204E22-301F-4E43-B4C0-D2160FAF9078}" destId="{21700903-5C7E-4403-9E19-43C595AA12D7}" srcOrd="2" destOrd="0" presId="urn:microsoft.com/office/officeart/2008/layout/BendingPictureCaptionList"/>
    <dgm:cxn modelId="{BFC93A37-8FAF-4C00-B9B3-C1348170BCF3}" type="presParOf" srcId="{21700903-5C7E-4403-9E19-43C595AA12D7}" destId="{7C43D381-84A2-4FC8-8599-5DB768FCF5F3}" srcOrd="0" destOrd="0" presId="urn:microsoft.com/office/officeart/2008/layout/BendingPictureCaptionList"/>
    <dgm:cxn modelId="{794ADCB5-9054-488B-AA08-BCDF54C7734D}" type="presParOf" srcId="{21700903-5C7E-4403-9E19-43C595AA12D7}" destId="{3C20C027-BA67-4D55-9EA0-C67807F3B53C}" srcOrd="1" destOrd="0" presId="urn:microsoft.com/office/officeart/2008/layout/BendingPictureCaptionList"/>
    <dgm:cxn modelId="{7A2F31E0-E6A5-42FF-AC3F-8C176C05940A}" type="presParOf" srcId="{00204E22-301F-4E43-B4C0-D2160FAF9078}" destId="{37638E71-112D-4AF9-9C82-23E25634B7FD}" srcOrd="3" destOrd="0" presId="urn:microsoft.com/office/officeart/2008/layout/BendingPictureCaptionList"/>
    <dgm:cxn modelId="{E9BEE3C0-CFAB-488A-B304-58E0F2955BCA}" type="presParOf" srcId="{00204E22-301F-4E43-B4C0-D2160FAF9078}" destId="{79F1E77A-D9D7-4D73-AF7C-5BB3D143F105}" srcOrd="4" destOrd="0" presId="urn:microsoft.com/office/officeart/2008/layout/BendingPictureCaptionList"/>
    <dgm:cxn modelId="{83F50B55-86D9-41BC-9184-7C3F320B4220}" type="presParOf" srcId="{79F1E77A-D9D7-4D73-AF7C-5BB3D143F105}" destId="{4D7BB531-28B2-456D-84A2-9EE9F68AE772}" srcOrd="0" destOrd="0" presId="urn:microsoft.com/office/officeart/2008/layout/BendingPictureCaptionList"/>
    <dgm:cxn modelId="{0B80096A-1EF0-4492-A79F-A2D2A8775DC4}" type="presParOf" srcId="{79F1E77A-D9D7-4D73-AF7C-5BB3D143F105}" destId="{F85B947F-C29F-4DB0-AD84-E1CD20C1B002}" srcOrd="1" destOrd="0" presId="urn:microsoft.com/office/officeart/2008/layout/BendingPictureCaptionList"/>
    <dgm:cxn modelId="{39C1429C-85F7-4594-98C6-1D8726EB701D}" type="presParOf" srcId="{00204E22-301F-4E43-B4C0-D2160FAF9078}" destId="{15DB4104-FBBE-4FCD-9841-3A92083F9A9E}" srcOrd="5" destOrd="0" presId="urn:microsoft.com/office/officeart/2008/layout/BendingPictureCaptionList"/>
    <dgm:cxn modelId="{E24437AD-96CE-4C46-A4A1-7B82E09AC5E9}" type="presParOf" srcId="{00204E22-301F-4E43-B4C0-D2160FAF9078}" destId="{52C1B378-A552-4506-933E-1AF587D3B08A}" srcOrd="6" destOrd="0" presId="urn:microsoft.com/office/officeart/2008/layout/BendingPictureCaptionList"/>
    <dgm:cxn modelId="{AAC8E693-F722-49CA-BAA1-8A92FA7A78BD}" type="presParOf" srcId="{52C1B378-A552-4506-933E-1AF587D3B08A}" destId="{B249D786-7AD3-43CE-8AAF-87C85BC6BE42}" srcOrd="0" destOrd="0" presId="urn:microsoft.com/office/officeart/2008/layout/BendingPictureCaptionList"/>
    <dgm:cxn modelId="{B7B6C952-9978-47FD-BF18-7D7FDA4514C2}" type="presParOf" srcId="{52C1B378-A552-4506-933E-1AF587D3B08A}" destId="{C96806F2-1F09-46EF-B10C-CB4B485AC529}" srcOrd="1" destOrd="0" presId="urn:microsoft.com/office/officeart/2008/layout/BendingPictureCa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E822A5-4C13-4176-91D9-468B7CBFB03C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D3317D-40BB-45D9-B78A-03E229B5C7B8}">
      <dgm:prSet phldrT="[Текст]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ru-RU" dirty="0" smtClean="0"/>
            <a:t>Социальная политика</a:t>
          </a:r>
          <a:endParaRPr lang="ru-RU" dirty="0"/>
        </a:p>
      </dgm:t>
    </dgm:pt>
    <dgm:pt modelId="{15AC1B97-5CBC-45B2-AEC1-CEDC5FAFA494}" type="parTrans" cxnId="{36429237-B12A-49D2-903B-BEC67D635BDF}">
      <dgm:prSet/>
      <dgm:spPr/>
      <dgm:t>
        <a:bodyPr/>
        <a:lstStyle/>
        <a:p>
          <a:endParaRPr lang="ru-RU"/>
        </a:p>
      </dgm:t>
    </dgm:pt>
    <dgm:pt modelId="{15601728-8D92-4534-BA8E-0BCB5E2E47C0}" type="sibTrans" cxnId="{36429237-B12A-49D2-903B-BEC67D635BDF}">
      <dgm:prSet/>
      <dgm:spPr/>
      <dgm:t>
        <a:bodyPr/>
        <a:lstStyle/>
        <a:p>
          <a:endParaRPr lang="ru-RU"/>
        </a:p>
      </dgm:t>
    </dgm:pt>
    <dgm:pt modelId="{70E3DD62-F7CA-4799-8B63-5CD706003408}">
      <dgm:prSet phldrT="[Текст]"/>
      <dgm:spPr/>
      <dgm:t>
        <a:bodyPr/>
        <a:lstStyle/>
        <a:p>
          <a:r>
            <a:rPr lang="ru-RU" dirty="0" smtClean="0"/>
            <a:t>Пенсионное обеспечение 6 048,0 тыс.руб.</a:t>
          </a:r>
          <a:endParaRPr lang="ru-RU" dirty="0"/>
        </a:p>
      </dgm:t>
    </dgm:pt>
    <dgm:pt modelId="{1798FED2-876C-4ACF-BD41-E53D827B3BAF}" type="parTrans" cxnId="{FD1FB737-319D-4A25-A4A3-D08045D3FB5F}">
      <dgm:prSet/>
      <dgm:spPr/>
      <dgm:t>
        <a:bodyPr/>
        <a:lstStyle/>
        <a:p>
          <a:endParaRPr lang="ru-RU"/>
        </a:p>
      </dgm:t>
    </dgm:pt>
    <dgm:pt modelId="{A1494E6A-65FD-4600-BB5E-51EE2FB439BA}" type="sibTrans" cxnId="{FD1FB737-319D-4A25-A4A3-D08045D3FB5F}">
      <dgm:prSet/>
      <dgm:spPr/>
      <dgm:t>
        <a:bodyPr/>
        <a:lstStyle/>
        <a:p>
          <a:endParaRPr lang="ru-RU"/>
        </a:p>
      </dgm:t>
    </dgm:pt>
    <dgm:pt modelId="{E954BE7B-D958-459C-8148-5C41B1D59F47}">
      <dgm:prSet phldrT="[Текст]"/>
      <dgm:spPr/>
      <dgm:t>
        <a:bodyPr/>
        <a:lstStyle/>
        <a:p>
          <a:r>
            <a:rPr lang="ru-RU" dirty="0" smtClean="0"/>
            <a:t>Социальное обеспечение населения 1 035,2 тыс.руб.</a:t>
          </a:r>
          <a:endParaRPr lang="ru-RU" dirty="0"/>
        </a:p>
      </dgm:t>
    </dgm:pt>
    <dgm:pt modelId="{F3BDCF6B-4510-4A2E-9A17-0B1BBAF0E75A}" type="parTrans" cxnId="{5380AC0D-CD6E-4B11-80BE-925BBD80105E}">
      <dgm:prSet/>
      <dgm:spPr/>
      <dgm:t>
        <a:bodyPr/>
        <a:lstStyle/>
        <a:p>
          <a:endParaRPr lang="ru-RU"/>
        </a:p>
      </dgm:t>
    </dgm:pt>
    <dgm:pt modelId="{DF96633E-AD0F-4393-B4F7-F03B9AD70729}" type="sibTrans" cxnId="{5380AC0D-CD6E-4B11-80BE-925BBD80105E}">
      <dgm:prSet/>
      <dgm:spPr/>
      <dgm:t>
        <a:bodyPr/>
        <a:lstStyle/>
        <a:p>
          <a:endParaRPr lang="ru-RU"/>
        </a:p>
      </dgm:t>
    </dgm:pt>
    <dgm:pt modelId="{7283541D-DC01-4474-9402-FD9952013EE6}">
      <dgm:prSet phldrT="[Текст]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ru-RU" dirty="0" smtClean="0"/>
            <a:t>Нац. безопасность</a:t>
          </a:r>
          <a:endParaRPr lang="ru-RU" dirty="0"/>
        </a:p>
      </dgm:t>
    </dgm:pt>
    <dgm:pt modelId="{5E782CCC-22F9-4A9C-9ED8-42FE20D9FEDA}" type="parTrans" cxnId="{1984C706-0347-4AF9-AA63-E5A81505A191}">
      <dgm:prSet/>
      <dgm:spPr/>
      <dgm:t>
        <a:bodyPr/>
        <a:lstStyle/>
        <a:p>
          <a:endParaRPr lang="ru-RU"/>
        </a:p>
      </dgm:t>
    </dgm:pt>
    <dgm:pt modelId="{4679332F-5BEB-47F0-8C4D-6701AA352CF4}" type="sibTrans" cxnId="{1984C706-0347-4AF9-AA63-E5A81505A191}">
      <dgm:prSet/>
      <dgm:spPr/>
      <dgm:t>
        <a:bodyPr/>
        <a:lstStyle/>
        <a:p>
          <a:endParaRPr lang="ru-RU"/>
        </a:p>
      </dgm:t>
    </dgm:pt>
    <dgm:pt modelId="{DEAC9D95-FB78-4CA7-A540-390BA5C33534}">
      <dgm:prSet phldrT="[Текст]"/>
      <dgm:spPr/>
      <dgm:t>
        <a:bodyPr/>
        <a:lstStyle/>
        <a:p>
          <a:r>
            <a:rPr lang="ru-RU" dirty="0" smtClean="0"/>
            <a:t>МП «Обеспечение общественного порядка и противодействие преступности 4 751,9 тыс.руб.</a:t>
          </a:r>
          <a:endParaRPr lang="ru-RU" dirty="0"/>
        </a:p>
      </dgm:t>
    </dgm:pt>
    <dgm:pt modelId="{10A8834D-9ADD-4FFA-916D-49992444CDF1}" type="parTrans" cxnId="{81103C43-CC19-4324-B0E0-CD5FA64FDEC3}">
      <dgm:prSet/>
      <dgm:spPr/>
      <dgm:t>
        <a:bodyPr/>
        <a:lstStyle/>
        <a:p>
          <a:endParaRPr lang="ru-RU"/>
        </a:p>
      </dgm:t>
    </dgm:pt>
    <dgm:pt modelId="{1C978B89-F76A-416B-A3A3-3F0191AB8AF9}" type="sibTrans" cxnId="{81103C43-CC19-4324-B0E0-CD5FA64FDEC3}">
      <dgm:prSet/>
      <dgm:spPr/>
      <dgm:t>
        <a:bodyPr/>
        <a:lstStyle/>
        <a:p>
          <a:endParaRPr lang="ru-RU"/>
        </a:p>
      </dgm:t>
    </dgm:pt>
    <dgm:pt modelId="{41C2A669-D7F8-417D-920D-B219760BA50F}">
      <dgm:prSet phldrT="[Текст]"/>
      <dgm:spPr/>
      <dgm:t>
        <a:bodyPr/>
        <a:lstStyle/>
        <a:p>
          <a:r>
            <a:rPr lang="ru-RU" dirty="0" smtClean="0"/>
            <a:t>Обеспечение пожарной безопасности 1 030,0 тыс.руб.</a:t>
          </a:r>
          <a:endParaRPr lang="ru-RU" dirty="0"/>
        </a:p>
      </dgm:t>
    </dgm:pt>
    <dgm:pt modelId="{2A6E58C7-CFB8-4134-B926-CC11E763135D}" type="parTrans" cxnId="{BBB2354B-F5F4-4E74-B5DB-47A245A67658}">
      <dgm:prSet/>
      <dgm:spPr/>
      <dgm:t>
        <a:bodyPr/>
        <a:lstStyle/>
        <a:p>
          <a:endParaRPr lang="ru-RU"/>
        </a:p>
      </dgm:t>
    </dgm:pt>
    <dgm:pt modelId="{C04DC8D3-DD29-4AF1-9561-A931D7A02066}" type="sibTrans" cxnId="{BBB2354B-F5F4-4E74-B5DB-47A245A67658}">
      <dgm:prSet/>
      <dgm:spPr/>
      <dgm:t>
        <a:bodyPr/>
        <a:lstStyle/>
        <a:p>
          <a:endParaRPr lang="ru-RU"/>
        </a:p>
      </dgm:t>
    </dgm:pt>
    <dgm:pt modelId="{CA960A8C-B398-4DB2-86E7-696373C8708F}">
      <dgm:prSet phldrT="[Текст]"/>
      <dgm:spPr/>
      <dgm:t>
        <a:bodyPr/>
        <a:lstStyle/>
        <a:p>
          <a:r>
            <a:rPr lang="ru-RU" dirty="0" smtClean="0"/>
            <a:t>Другие вопросы 305,0 тыс.руб.</a:t>
          </a:r>
          <a:endParaRPr lang="ru-RU" dirty="0"/>
        </a:p>
      </dgm:t>
    </dgm:pt>
    <dgm:pt modelId="{414D1D18-2AD2-4C61-8455-8A38D538E118}" type="parTrans" cxnId="{D4328ABD-409C-4FE8-B00C-BD49C434DBC7}">
      <dgm:prSet/>
      <dgm:spPr/>
      <dgm:t>
        <a:bodyPr/>
        <a:lstStyle/>
        <a:p>
          <a:endParaRPr lang="ru-RU"/>
        </a:p>
      </dgm:t>
    </dgm:pt>
    <dgm:pt modelId="{A516AD8D-7C1F-4D39-BA74-9B1D741C3B42}" type="sibTrans" cxnId="{D4328ABD-409C-4FE8-B00C-BD49C434DBC7}">
      <dgm:prSet/>
      <dgm:spPr/>
      <dgm:t>
        <a:bodyPr/>
        <a:lstStyle/>
        <a:p>
          <a:endParaRPr lang="ru-RU"/>
        </a:p>
      </dgm:t>
    </dgm:pt>
    <dgm:pt modelId="{37B766E0-B2A1-4761-B963-F94FB3CB5A4F}">
      <dgm:prSet phldrT="[Текст]"/>
      <dgm:spPr/>
      <dgm:t>
        <a:bodyPr/>
        <a:lstStyle/>
        <a:p>
          <a:r>
            <a:rPr lang="ru-RU" dirty="0" smtClean="0"/>
            <a:t>Средства на предупреждение от ЧС 1 000,0 тыс.руб.</a:t>
          </a:r>
          <a:endParaRPr lang="ru-RU" dirty="0"/>
        </a:p>
      </dgm:t>
    </dgm:pt>
    <dgm:pt modelId="{8CCF623B-B26B-458B-920B-B8F05FFF50A5}" type="parTrans" cxnId="{A6E66A0E-C75F-4369-A15F-E289C97A12F3}">
      <dgm:prSet/>
      <dgm:spPr/>
      <dgm:t>
        <a:bodyPr/>
        <a:lstStyle/>
        <a:p>
          <a:endParaRPr lang="ru-RU"/>
        </a:p>
      </dgm:t>
    </dgm:pt>
    <dgm:pt modelId="{298B1720-CF75-46CB-B36E-D67591388C0D}" type="sibTrans" cxnId="{A6E66A0E-C75F-4369-A15F-E289C97A12F3}">
      <dgm:prSet/>
      <dgm:spPr/>
      <dgm:t>
        <a:bodyPr/>
        <a:lstStyle/>
        <a:p>
          <a:endParaRPr lang="ru-RU"/>
        </a:p>
      </dgm:t>
    </dgm:pt>
    <dgm:pt modelId="{A3AD7AF8-E071-44BF-A6F4-6EA264B81597}">
      <dgm:prSet phldrT="[Текст]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ru-RU" dirty="0" smtClean="0"/>
            <a:t>Развитие отраслей экономики</a:t>
          </a:r>
          <a:endParaRPr lang="ru-RU" dirty="0"/>
        </a:p>
      </dgm:t>
    </dgm:pt>
    <dgm:pt modelId="{200EA2A4-1FFF-4FA5-BFAE-A192E0B63A3D}" type="parTrans" cxnId="{B9FE4B81-BC15-44D3-B4A9-230C26FDDFCC}">
      <dgm:prSet/>
      <dgm:spPr/>
      <dgm:t>
        <a:bodyPr/>
        <a:lstStyle/>
        <a:p>
          <a:endParaRPr lang="ru-RU"/>
        </a:p>
      </dgm:t>
    </dgm:pt>
    <dgm:pt modelId="{D2C5C1B3-8896-4F2E-ABC0-B8A5586FD06A}" type="sibTrans" cxnId="{B9FE4B81-BC15-44D3-B4A9-230C26FDDFCC}">
      <dgm:prSet/>
      <dgm:spPr/>
      <dgm:t>
        <a:bodyPr/>
        <a:lstStyle/>
        <a:p>
          <a:endParaRPr lang="ru-RU"/>
        </a:p>
      </dgm:t>
    </dgm:pt>
    <dgm:pt modelId="{7C94270C-39AE-4AE0-94A0-CED0104F7762}">
      <dgm:prSet phldrT="[Текст]"/>
      <dgm:spPr/>
      <dgm:t>
        <a:bodyPr/>
        <a:lstStyle/>
        <a:p>
          <a:r>
            <a:rPr lang="ru-RU" dirty="0" smtClean="0"/>
            <a:t>Сельское хозяйство 4 140,0 тыс.руб.</a:t>
          </a:r>
          <a:endParaRPr lang="ru-RU" dirty="0"/>
        </a:p>
      </dgm:t>
    </dgm:pt>
    <dgm:pt modelId="{88F0E99F-EB8F-4E91-93BD-9908C2BC9FAD}" type="parTrans" cxnId="{846DC1B7-3A6C-42DA-9E51-9AC3393BBCBD}">
      <dgm:prSet/>
      <dgm:spPr/>
      <dgm:t>
        <a:bodyPr/>
        <a:lstStyle/>
        <a:p>
          <a:endParaRPr lang="ru-RU"/>
        </a:p>
      </dgm:t>
    </dgm:pt>
    <dgm:pt modelId="{9A4C7CEA-2D39-47CD-9BF9-3CF22577B277}" type="sibTrans" cxnId="{846DC1B7-3A6C-42DA-9E51-9AC3393BBCBD}">
      <dgm:prSet/>
      <dgm:spPr/>
      <dgm:t>
        <a:bodyPr/>
        <a:lstStyle/>
        <a:p>
          <a:endParaRPr lang="ru-RU"/>
        </a:p>
      </dgm:t>
    </dgm:pt>
    <dgm:pt modelId="{0E4D788B-F431-4856-AC36-D32F6B519714}">
      <dgm:prSet phldrT="[Текст]"/>
      <dgm:spPr/>
      <dgm:t>
        <a:bodyPr/>
        <a:lstStyle/>
        <a:p>
          <a:r>
            <a:rPr lang="ru-RU" dirty="0" smtClean="0"/>
            <a:t>Муниципальный дорожный фонд 2 810,0 тыс.руб.</a:t>
          </a:r>
          <a:endParaRPr lang="ru-RU" dirty="0"/>
        </a:p>
      </dgm:t>
    </dgm:pt>
    <dgm:pt modelId="{C4986B42-C97F-49CF-B92D-2880D2403324}" type="parTrans" cxnId="{593A4F85-8B63-42AB-9ADF-A09F5FCB8B57}">
      <dgm:prSet/>
      <dgm:spPr/>
      <dgm:t>
        <a:bodyPr/>
        <a:lstStyle/>
        <a:p>
          <a:endParaRPr lang="ru-RU"/>
        </a:p>
      </dgm:t>
    </dgm:pt>
    <dgm:pt modelId="{3722D2AF-4A30-4213-B71C-400CC1103236}" type="sibTrans" cxnId="{593A4F85-8B63-42AB-9ADF-A09F5FCB8B57}">
      <dgm:prSet/>
      <dgm:spPr/>
      <dgm:t>
        <a:bodyPr/>
        <a:lstStyle/>
        <a:p>
          <a:endParaRPr lang="ru-RU"/>
        </a:p>
      </dgm:t>
    </dgm:pt>
    <dgm:pt modelId="{CD5AA981-84B2-4E77-ADB0-DFBB70D22A44}">
      <dgm:prSet phldrT="[Текст]"/>
      <dgm:spPr/>
      <dgm:t>
        <a:bodyPr/>
        <a:lstStyle/>
        <a:p>
          <a:r>
            <a:rPr lang="ru-RU" dirty="0" smtClean="0"/>
            <a:t>Другие вопросы в области </a:t>
          </a:r>
          <a:r>
            <a:rPr lang="ru-RU" dirty="0" err="1" smtClean="0"/>
            <a:t>нац.экономики</a:t>
          </a:r>
          <a:r>
            <a:rPr lang="ru-RU" dirty="0" smtClean="0"/>
            <a:t> 9 287,4 тыс.руб.</a:t>
          </a:r>
          <a:endParaRPr lang="ru-RU" dirty="0"/>
        </a:p>
      </dgm:t>
    </dgm:pt>
    <dgm:pt modelId="{A6AD3D62-89A8-46DB-9E09-975A3AF3A60A}" type="parTrans" cxnId="{B161A239-EEA9-4A2F-B1CF-58204EB2EF8D}">
      <dgm:prSet/>
      <dgm:spPr/>
      <dgm:t>
        <a:bodyPr/>
        <a:lstStyle/>
        <a:p>
          <a:endParaRPr lang="ru-RU"/>
        </a:p>
      </dgm:t>
    </dgm:pt>
    <dgm:pt modelId="{7619A226-4209-4D6C-BB59-A57E945B064B}" type="sibTrans" cxnId="{B161A239-EEA9-4A2F-B1CF-58204EB2EF8D}">
      <dgm:prSet/>
      <dgm:spPr/>
      <dgm:t>
        <a:bodyPr/>
        <a:lstStyle/>
        <a:p>
          <a:endParaRPr lang="ru-RU"/>
        </a:p>
      </dgm:t>
    </dgm:pt>
    <dgm:pt modelId="{92D165CE-7266-4E0E-A6F1-12BA6C6D92ED}">
      <dgm:prSet phldrT="[Текст]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ru-RU" dirty="0" smtClean="0"/>
            <a:t>СМИ</a:t>
          </a:r>
          <a:endParaRPr lang="ru-RU" dirty="0"/>
        </a:p>
      </dgm:t>
    </dgm:pt>
    <dgm:pt modelId="{550D65DF-8BA8-4617-BE8B-DABE4C974DEB}" type="parTrans" cxnId="{C1CDE6FA-0F00-48C0-8B96-24B52CAD7103}">
      <dgm:prSet/>
      <dgm:spPr/>
      <dgm:t>
        <a:bodyPr/>
        <a:lstStyle/>
        <a:p>
          <a:endParaRPr lang="ru-RU"/>
        </a:p>
      </dgm:t>
    </dgm:pt>
    <dgm:pt modelId="{9FDB6741-336F-491D-8F89-D38295EDAA47}" type="sibTrans" cxnId="{C1CDE6FA-0F00-48C0-8B96-24B52CAD7103}">
      <dgm:prSet/>
      <dgm:spPr/>
      <dgm:t>
        <a:bodyPr/>
        <a:lstStyle/>
        <a:p>
          <a:endParaRPr lang="ru-RU"/>
        </a:p>
      </dgm:t>
    </dgm:pt>
    <dgm:pt modelId="{C499502A-27A3-4452-9FB4-45F2C2BCA75B}">
      <dgm:prSet phldrT="[Текст]"/>
      <dgm:spPr/>
      <dgm:t>
        <a:bodyPr/>
        <a:lstStyle/>
        <a:p>
          <a:r>
            <a:rPr lang="ru-RU" dirty="0" smtClean="0"/>
            <a:t>Содержание МБУ «Информационный центр </a:t>
          </a:r>
          <a:r>
            <a:rPr lang="ru-RU" dirty="0" err="1" smtClean="0"/>
            <a:t>Бейского</a:t>
          </a:r>
          <a:r>
            <a:rPr lang="ru-RU" dirty="0" smtClean="0"/>
            <a:t> района         7 955,1 тыс.руб.</a:t>
          </a:r>
          <a:endParaRPr lang="ru-RU" dirty="0"/>
        </a:p>
      </dgm:t>
    </dgm:pt>
    <dgm:pt modelId="{1DDB00D1-53AF-4924-96EE-C4F659AA7790}" type="parTrans" cxnId="{B71DD39B-7841-4C61-9536-0EA3296314C0}">
      <dgm:prSet/>
      <dgm:spPr/>
      <dgm:t>
        <a:bodyPr/>
        <a:lstStyle/>
        <a:p>
          <a:endParaRPr lang="ru-RU"/>
        </a:p>
      </dgm:t>
    </dgm:pt>
    <dgm:pt modelId="{06A8B584-2C90-4E1C-BF35-AC2BE6E069E1}" type="sibTrans" cxnId="{B71DD39B-7841-4C61-9536-0EA3296314C0}">
      <dgm:prSet/>
      <dgm:spPr/>
      <dgm:t>
        <a:bodyPr/>
        <a:lstStyle/>
        <a:p>
          <a:endParaRPr lang="ru-RU"/>
        </a:p>
      </dgm:t>
    </dgm:pt>
    <dgm:pt modelId="{F30FBF38-D6C5-452A-82FC-1C2EBEBAF1D3}">
      <dgm:prSet phldrT="[Текст]"/>
      <dgm:spPr/>
      <dgm:t>
        <a:bodyPr/>
        <a:lstStyle/>
        <a:p>
          <a:endParaRPr lang="ru-RU" dirty="0"/>
        </a:p>
      </dgm:t>
    </dgm:pt>
    <dgm:pt modelId="{20AD6A52-9E1B-4E43-BD32-5ECBFE5F9460}" type="parTrans" cxnId="{23244DA4-729E-45A9-9BE1-C36903C8D05B}">
      <dgm:prSet/>
      <dgm:spPr/>
      <dgm:t>
        <a:bodyPr/>
        <a:lstStyle/>
        <a:p>
          <a:endParaRPr lang="ru-RU"/>
        </a:p>
      </dgm:t>
    </dgm:pt>
    <dgm:pt modelId="{5C566D87-5B54-475C-8CED-892E12D2387D}" type="sibTrans" cxnId="{23244DA4-729E-45A9-9BE1-C36903C8D05B}">
      <dgm:prSet/>
      <dgm:spPr/>
      <dgm:t>
        <a:bodyPr/>
        <a:lstStyle/>
        <a:p>
          <a:endParaRPr lang="ru-RU"/>
        </a:p>
      </dgm:t>
    </dgm:pt>
    <dgm:pt modelId="{6B769B2E-D26E-4A56-8A5C-781E04523F4A}">
      <dgm:prSet phldrT="[Текст]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</a:gradFill>
      </dgm:spPr>
      <dgm:t>
        <a:bodyPr/>
        <a:lstStyle/>
        <a:p>
          <a:r>
            <a:rPr lang="ru-RU" dirty="0" smtClean="0"/>
            <a:t>ЖКХ</a:t>
          </a:r>
          <a:endParaRPr lang="ru-RU" dirty="0"/>
        </a:p>
      </dgm:t>
    </dgm:pt>
    <dgm:pt modelId="{E1206B26-932D-46AC-A2C8-9A2DE4402F01}" type="parTrans" cxnId="{6300A3F1-F98F-4EBF-8D8C-CB8AE655A65C}">
      <dgm:prSet/>
      <dgm:spPr/>
      <dgm:t>
        <a:bodyPr/>
        <a:lstStyle/>
        <a:p>
          <a:endParaRPr lang="ru-RU"/>
        </a:p>
      </dgm:t>
    </dgm:pt>
    <dgm:pt modelId="{8688B81D-F07F-4D51-8C12-88E4602F5F68}" type="sibTrans" cxnId="{6300A3F1-F98F-4EBF-8D8C-CB8AE655A65C}">
      <dgm:prSet/>
      <dgm:spPr/>
      <dgm:t>
        <a:bodyPr/>
        <a:lstStyle/>
        <a:p>
          <a:endParaRPr lang="ru-RU"/>
        </a:p>
      </dgm:t>
    </dgm:pt>
    <dgm:pt modelId="{89EDD687-31FF-4909-AD3B-603FD0088BDE}">
      <dgm:prSet/>
      <dgm:spPr/>
      <dgm:t>
        <a:bodyPr/>
        <a:lstStyle/>
        <a:p>
          <a:r>
            <a:rPr lang="ru-RU" dirty="0" smtClean="0"/>
            <a:t>Жилищное хозяйство 209,6 </a:t>
          </a:r>
          <a:r>
            <a:rPr lang="ru-RU" dirty="0" err="1" smtClean="0"/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8D8CC4B9-D7A7-489C-B55B-0A4407649061}" type="parTrans" cxnId="{468FF32F-2A64-43D0-91A4-569A6E2E6181}">
      <dgm:prSet/>
      <dgm:spPr/>
      <dgm:t>
        <a:bodyPr/>
        <a:lstStyle/>
        <a:p>
          <a:endParaRPr lang="ru-RU"/>
        </a:p>
      </dgm:t>
    </dgm:pt>
    <dgm:pt modelId="{FCFB428F-2AEB-4B6A-978F-C786C651AA7B}" type="sibTrans" cxnId="{468FF32F-2A64-43D0-91A4-569A6E2E6181}">
      <dgm:prSet/>
      <dgm:spPr/>
      <dgm:t>
        <a:bodyPr/>
        <a:lstStyle/>
        <a:p>
          <a:endParaRPr lang="ru-RU"/>
        </a:p>
      </dgm:t>
    </dgm:pt>
    <dgm:pt modelId="{C68380CC-206A-4054-8EEC-484C3AF24882}">
      <dgm:prSet/>
      <dgm:spPr/>
      <dgm:t>
        <a:bodyPr/>
        <a:lstStyle/>
        <a:p>
          <a:r>
            <a:rPr lang="ru-RU" dirty="0" smtClean="0"/>
            <a:t>Коммунальное хозяйство 5 541,0 </a:t>
          </a:r>
          <a:r>
            <a:rPr lang="ru-RU" dirty="0" err="1" smtClean="0"/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ED2C3AC2-626F-48A3-8A8E-74CDFC51AB32}" type="parTrans" cxnId="{D6847019-0B6A-4E8F-832A-0B633BC38C4D}">
      <dgm:prSet/>
      <dgm:spPr/>
      <dgm:t>
        <a:bodyPr/>
        <a:lstStyle/>
        <a:p>
          <a:endParaRPr lang="ru-RU"/>
        </a:p>
      </dgm:t>
    </dgm:pt>
    <dgm:pt modelId="{F3CEBE3C-77C8-4D06-BD5B-BB712A978314}" type="sibTrans" cxnId="{D6847019-0B6A-4E8F-832A-0B633BC38C4D}">
      <dgm:prSet/>
      <dgm:spPr/>
      <dgm:t>
        <a:bodyPr/>
        <a:lstStyle/>
        <a:p>
          <a:endParaRPr lang="ru-RU"/>
        </a:p>
      </dgm:t>
    </dgm:pt>
    <dgm:pt modelId="{6ACCF8A0-0710-4790-A387-E5E7C00D6EC3}">
      <dgm:prSet phldrT="[Текст]"/>
      <dgm:spPr/>
      <dgm:t>
        <a:bodyPr/>
        <a:lstStyle/>
        <a:p>
          <a:r>
            <a:rPr lang="ru-RU" dirty="0" smtClean="0"/>
            <a:t>Охрана семьи и детства 69 493,3 тыс.руб.</a:t>
          </a:r>
          <a:endParaRPr lang="ru-RU" dirty="0"/>
        </a:p>
      </dgm:t>
    </dgm:pt>
    <dgm:pt modelId="{2803D136-37A1-429C-9E7B-A9C7CCA59E45}" type="parTrans" cxnId="{BB9C3EDD-FCE4-4F2C-9026-AD3A85AE2013}">
      <dgm:prSet/>
      <dgm:spPr/>
    </dgm:pt>
    <dgm:pt modelId="{82D8742A-0822-4A15-89A6-F909DC1B3BA8}" type="sibTrans" cxnId="{BB9C3EDD-FCE4-4F2C-9026-AD3A85AE2013}">
      <dgm:prSet/>
      <dgm:spPr/>
    </dgm:pt>
    <dgm:pt modelId="{F702F94F-B2F7-48B4-A14A-A35443F78117}" type="pres">
      <dgm:prSet presAssocID="{C2E822A5-4C13-4176-91D9-468B7CBFB03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A17141-8F6E-473B-8461-707894F1E9DE}" type="pres">
      <dgm:prSet presAssocID="{88D3317D-40BB-45D9-B78A-03E229B5C7B8}" presName="linNode" presStyleCnt="0"/>
      <dgm:spPr/>
    </dgm:pt>
    <dgm:pt modelId="{B4BBF0BE-AB0C-4F36-9B15-CEFEB9B365E7}" type="pres">
      <dgm:prSet presAssocID="{88D3317D-40BB-45D9-B78A-03E229B5C7B8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96DAA7-BBB8-4D59-9C34-F3D6F52F00A1}" type="pres">
      <dgm:prSet presAssocID="{88D3317D-40BB-45D9-B78A-03E229B5C7B8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69456-99E1-45AE-B64A-4ABE6BC0C3D3}" type="pres">
      <dgm:prSet presAssocID="{15601728-8D92-4534-BA8E-0BCB5E2E47C0}" presName="spacing" presStyleCnt="0"/>
      <dgm:spPr/>
    </dgm:pt>
    <dgm:pt modelId="{AEA86256-FEF1-4567-B515-F42DCB4E83D0}" type="pres">
      <dgm:prSet presAssocID="{7283541D-DC01-4474-9402-FD9952013EE6}" presName="linNode" presStyleCnt="0"/>
      <dgm:spPr/>
    </dgm:pt>
    <dgm:pt modelId="{E77CDDBD-02F6-411A-BC56-D5916B8522A1}" type="pres">
      <dgm:prSet presAssocID="{7283541D-DC01-4474-9402-FD9952013EE6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8FACE-6344-42BB-AC1B-8DF78128C7F6}" type="pres">
      <dgm:prSet presAssocID="{7283541D-DC01-4474-9402-FD9952013EE6}" presName="childShp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6BD86-4683-4C22-86CC-5E9215B6EB4F}" type="pres">
      <dgm:prSet presAssocID="{4679332F-5BEB-47F0-8C4D-6701AA352CF4}" presName="spacing" presStyleCnt="0"/>
      <dgm:spPr/>
    </dgm:pt>
    <dgm:pt modelId="{9B2EE342-3C62-4177-A76C-656C2928616A}" type="pres">
      <dgm:prSet presAssocID="{A3AD7AF8-E071-44BF-A6F4-6EA264B81597}" presName="linNode" presStyleCnt="0"/>
      <dgm:spPr/>
    </dgm:pt>
    <dgm:pt modelId="{8933CF02-27EB-4D7B-9287-63537DF63AD2}" type="pres">
      <dgm:prSet presAssocID="{A3AD7AF8-E071-44BF-A6F4-6EA264B81597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EFB73-2A9A-45CD-AA72-4846E4CA4EB6}" type="pres">
      <dgm:prSet presAssocID="{A3AD7AF8-E071-44BF-A6F4-6EA264B81597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4DCED-1A76-426F-943A-DA3B92F3D649}" type="pres">
      <dgm:prSet presAssocID="{D2C5C1B3-8896-4F2E-ABC0-B8A5586FD06A}" presName="spacing" presStyleCnt="0"/>
      <dgm:spPr/>
    </dgm:pt>
    <dgm:pt modelId="{9229A7E9-5140-42B5-B117-1930FC9BB63C}" type="pres">
      <dgm:prSet presAssocID="{6B769B2E-D26E-4A56-8A5C-781E04523F4A}" presName="linNode" presStyleCnt="0"/>
      <dgm:spPr/>
    </dgm:pt>
    <dgm:pt modelId="{4920CC10-36FB-4DFD-A7CA-E6F653F0E18D}" type="pres">
      <dgm:prSet presAssocID="{6B769B2E-D26E-4A56-8A5C-781E04523F4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A84089-6C27-44C5-879A-D17E5033990A}" type="pres">
      <dgm:prSet presAssocID="{6B769B2E-D26E-4A56-8A5C-781E04523F4A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F6CA7-D9D9-4433-A7C8-FA9819B6E7E2}" type="pres">
      <dgm:prSet presAssocID="{8688B81D-F07F-4D51-8C12-88E4602F5F68}" presName="spacing" presStyleCnt="0"/>
      <dgm:spPr/>
    </dgm:pt>
    <dgm:pt modelId="{E188681A-E882-401A-9F34-06B25609B53C}" type="pres">
      <dgm:prSet presAssocID="{92D165CE-7266-4E0E-A6F1-12BA6C6D92ED}" presName="linNode" presStyleCnt="0"/>
      <dgm:spPr/>
    </dgm:pt>
    <dgm:pt modelId="{4F906980-00DE-48D9-80BD-D6D2232CAB4E}" type="pres">
      <dgm:prSet presAssocID="{92D165CE-7266-4E0E-A6F1-12BA6C6D92ED}" presName="parent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7DC17-8C47-4EFF-9601-76EE51349A8D}" type="pres">
      <dgm:prSet presAssocID="{92D165CE-7266-4E0E-A6F1-12BA6C6D92ED}" presName="childShp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C3EDD-FCE4-4F2C-9026-AD3A85AE2013}" srcId="{88D3317D-40BB-45D9-B78A-03E229B5C7B8}" destId="{6ACCF8A0-0710-4790-A387-E5E7C00D6EC3}" srcOrd="2" destOrd="0" parTransId="{2803D136-37A1-429C-9E7B-A9C7CCA59E45}" sibTransId="{82D8742A-0822-4A15-89A6-F909DC1B3BA8}"/>
    <dgm:cxn modelId="{468FF32F-2A64-43D0-91A4-569A6E2E6181}" srcId="{6B769B2E-D26E-4A56-8A5C-781E04523F4A}" destId="{89EDD687-31FF-4909-AD3B-603FD0088BDE}" srcOrd="0" destOrd="0" parTransId="{8D8CC4B9-D7A7-489C-B55B-0A4407649061}" sibTransId="{FCFB428F-2AEB-4B6A-978F-C786C651AA7B}"/>
    <dgm:cxn modelId="{23244DA4-729E-45A9-9BE1-C36903C8D05B}" srcId="{92D165CE-7266-4E0E-A6F1-12BA6C6D92ED}" destId="{F30FBF38-D6C5-452A-82FC-1C2EBEBAF1D3}" srcOrd="0" destOrd="0" parTransId="{20AD6A52-9E1B-4E43-BD32-5ECBFE5F9460}" sibTransId="{5C566D87-5B54-475C-8CED-892E12D2387D}"/>
    <dgm:cxn modelId="{77569048-80FD-4BB2-915E-E716C8EEBCDE}" type="presOf" srcId="{CD5AA981-84B2-4E77-ADB0-DFBB70D22A44}" destId="{176EFB73-2A9A-45CD-AA72-4846E4CA4EB6}" srcOrd="0" destOrd="2" presId="urn:microsoft.com/office/officeart/2005/8/layout/vList6"/>
    <dgm:cxn modelId="{36429237-B12A-49D2-903B-BEC67D635BDF}" srcId="{C2E822A5-4C13-4176-91D9-468B7CBFB03C}" destId="{88D3317D-40BB-45D9-B78A-03E229B5C7B8}" srcOrd="0" destOrd="0" parTransId="{15AC1B97-5CBC-45B2-AEC1-CEDC5FAFA494}" sibTransId="{15601728-8D92-4534-BA8E-0BCB5E2E47C0}"/>
    <dgm:cxn modelId="{B9FE4B81-BC15-44D3-B4A9-230C26FDDFCC}" srcId="{C2E822A5-4C13-4176-91D9-468B7CBFB03C}" destId="{A3AD7AF8-E071-44BF-A6F4-6EA264B81597}" srcOrd="2" destOrd="0" parTransId="{200EA2A4-1FFF-4FA5-BFAE-A192E0B63A3D}" sibTransId="{D2C5C1B3-8896-4F2E-ABC0-B8A5586FD06A}"/>
    <dgm:cxn modelId="{D8B878E3-CE79-48AD-97DF-C54187AE8260}" type="presOf" srcId="{6B769B2E-D26E-4A56-8A5C-781E04523F4A}" destId="{4920CC10-36FB-4DFD-A7CA-E6F653F0E18D}" srcOrd="0" destOrd="0" presId="urn:microsoft.com/office/officeart/2005/8/layout/vList6"/>
    <dgm:cxn modelId="{C1CDE6FA-0F00-48C0-8B96-24B52CAD7103}" srcId="{C2E822A5-4C13-4176-91D9-468B7CBFB03C}" destId="{92D165CE-7266-4E0E-A6F1-12BA6C6D92ED}" srcOrd="4" destOrd="0" parTransId="{550D65DF-8BA8-4617-BE8B-DABE4C974DEB}" sibTransId="{9FDB6741-336F-491D-8F89-D38295EDAA47}"/>
    <dgm:cxn modelId="{D3283EFF-4A75-47FF-B0F9-731F3333D695}" type="presOf" srcId="{C2E822A5-4C13-4176-91D9-468B7CBFB03C}" destId="{F702F94F-B2F7-48B4-A14A-A35443F78117}" srcOrd="0" destOrd="0" presId="urn:microsoft.com/office/officeart/2005/8/layout/vList6"/>
    <dgm:cxn modelId="{123A47D9-E5EF-4FAC-B603-90AFF920D158}" type="presOf" srcId="{88D3317D-40BB-45D9-B78A-03E229B5C7B8}" destId="{B4BBF0BE-AB0C-4F36-9B15-CEFEB9B365E7}" srcOrd="0" destOrd="0" presId="urn:microsoft.com/office/officeart/2005/8/layout/vList6"/>
    <dgm:cxn modelId="{6791B9CF-71CC-475B-8C2E-9FA6EE2001B3}" type="presOf" srcId="{6ACCF8A0-0710-4790-A387-E5E7C00D6EC3}" destId="{AE96DAA7-BBB8-4D59-9C34-F3D6F52F00A1}" srcOrd="0" destOrd="2" presId="urn:microsoft.com/office/officeart/2005/8/layout/vList6"/>
    <dgm:cxn modelId="{C45C5964-FC14-4FB4-A85E-E65FBA8C32B5}" type="presOf" srcId="{A3AD7AF8-E071-44BF-A6F4-6EA264B81597}" destId="{8933CF02-27EB-4D7B-9287-63537DF63AD2}" srcOrd="0" destOrd="0" presId="urn:microsoft.com/office/officeart/2005/8/layout/vList6"/>
    <dgm:cxn modelId="{81103C43-CC19-4324-B0E0-CD5FA64FDEC3}" srcId="{7283541D-DC01-4474-9402-FD9952013EE6}" destId="{DEAC9D95-FB78-4CA7-A540-390BA5C33534}" srcOrd="0" destOrd="0" parTransId="{10A8834D-9ADD-4FFA-916D-49992444CDF1}" sibTransId="{1C978B89-F76A-416B-A3A3-3F0191AB8AF9}"/>
    <dgm:cxn modelId="{253DD498-DA58-479D-92C4-FCE58E8A5FD0}" type="presOf" srcId="{92D165CE-7266-4E0E-A6F1-12BA6C6D92ED}" destId="{4F906980-00DE-48D9-80BD-D6D2232CAB4E}" srcOrd="0" destOrd="0" presId="urn:microsoft.com/office/officeart/2005/8/layout/vList6"/>
    <dgm:cxn modelId="{62BE4CE6-AA0F-40AC-BBD0-51C4E9A17359}" type="presOf" srcId="{F30FBF38-D6C5-452A-82FC-1C2EBEBAF1D3}" destId="{D4B7DC17-8C47-4EFF-9601-76EE51349A8D}" srcOrd="0" destOrd="0" presId="urn:microsoft.com/office/officeart/2005/8/layout/vList6"/>
    <dgm:cxn modelId="{B0862CA1-F0DC-4D46-9F3C-5C63D6ED2011}" type="presOf" srcId="{89EDD687-31FF-4909-AD3B-603FD0088BDE}" destId="{22A84089-6C27-44C5-879A-D17E5033990A}" srcOrd="0" destOrd="0" presId="urn:microsoft.com/office/officeart/2005/8/layout/vList6"/>
    <dgm:cxn modelId="{D13DC07F-CD28-44D4-BD30-56B6E6A9934A}" type="presOf" srcId="{C68380CC-206A-4054-8EEC-484C3AF24882}" destId="{22A84089-6C27-44C5-879A-D17E5033990A}" srcOrd="0" destOrd="1" presId="urn:microsoft.com/office/officeart/2005/8/layout/vList6"/>
    <dgm:cxn modelId="{BBB2354B-F5F4-4E74-B5DB-47A245A67658}" srcId="{7283541D-DC01-4474-9402-FD9952013EE6}" destId="{41C2A669-D7F8-417D-920D-B219760BA50F}" srcOrd="1" destOrd="0" parTransId="{2A6E58C7-CFB8-4134-B926-CC11E763135D}" sibTransId="{C04DC8D3-DD29-4AF1-9561-A931D7A02066}"/>
    <dgm:cxn modelId="{E69193AB-59BF-4B45-96DC-781A4E1D3737}" type="presOf" srcId="{0E4D788B-F431-4856-AC36-D32F6B519714}" destId="{176EFB73-2A9A-45CD-AA72-4846E4CA4EB6}" srcOrd="0" destOrd="1" presId="urn:microsoft.com/office/officeart/2005/8/layout/vList6"/>
    <dgm:cxn modelId="{826AFF1D-A85A-4A42-8612-F1B9D2F68F56}" type="presOf" srcId="{37B766E0-B2A1-4761-B963-F94FB3CB5A4F}" destId="{7D18FACE-6344-42BB-AC1B-8DF78128C7F6}" srcOrd="0" destOrd="2" presId="urn:microsoft.com/office/officeart/2005/8/layout/vList6"/>
    <dgm:cxn modelId="{CE5BEABE-92B2-46A5-B0EF-637A62FC849B}" type="presOf" srcId="{C499502A-27A3-4452-9FB4-45F2C2BCA75B}" destId="{D4B7DC17-8C47-4EFF-9601-76EE51349A8D}" srcOrd="0" destOrd="1" presId="urn:microsoft.com/office/officeart/2005/8/layout/vList6"/>
    <dgm:cxn modelId="{D4328ABD-409C-4FE8-B00C-BD49C434DBC7}" srcId="{88D3317D-40BB-45D9-B78A-03E229B5C7B8}" destId="{CA960A8C-B398-4DB2-86E7-696373C8708F}" srcOrd="3" destOrd="0" parTransId="{414D1D18-2AD2-4C61-8455-8A38D538E118}" sibTransId="{A516AD8D-7C1F-4D39-BA74-9B1D741C3B42}"/>
    <dgm:cxn modelId="{5380AC0D-CD6E-4B11-80BE-925BBD80105E}" srcId="{88D3317D-40BB-45D9-B78A-03E229B5C7B8}" destId="{E954BE7B-D958-459C-8148-5C41B1D59F47}" srcOrd="1" destOrd="0" parTransId="{F3BDCF6B-4510-4A2E-9A17-0B1BBAF0E75A}" sibTransId="{DF96633E-AD0F-4393-B4F7-F03B9AD70729}"/>
    <dgm:cxn modelId="{C6B2E7F2-3F57-43A1-A169-670D6110078D}" type="presOf" srcId="{70E3DD62-F7CA-4799-8B63-5CD706003408}" destId="{AE96DAA7-BBB8-4D59-9C34-F3D6F52F00A1}" srcOrd="0" destOrd="0" presId="urn:microsoft.com/office/officeart/2005/8/layout/vList6"/>
    <dgm:cxn modelId="{D6847019-0B6A-4E8F-832A-0B633BC38C4D}" srcId="{6B769B2E-D26E-4A56-8A5C-781E04523F4A}" destId="{C68380CC-206A-4054-8EEC-484C3AF24882}" srcOrd="1" destOrd="0" parTransId="{ED2C3AC2-626F-48A3-8A8E-74CDFC51AB32}" sibTransId="{F3CEBE3C-77C8-4D06-BD5B-BB712A978314}"/>
    <dgm:cxn modelId="{FD1FB737-319D-4A25-A4A3-D08045D3FB5F}" srcId="{88D3317D-40BB-45D9-B78A-03E229B5C7B8}" destId="{70E3DD62-F7CA-4799-8B63-5CD706003408}" srcOrd="0" destOrd="0" parTransId="{1798FED2-876C-4ACF-BD41-E53D827B3BAF}" sibTransId="{A1494E6A-65FD-4600-BB5E-51EE2FB439BA}"/>
    <dgm:cxn modelId="{1984C706-0347-4AF9-AA63-E5A81505A191}" srcId="{C2E822A5-4C13-4176-91D9-468B7CBFB03C}" destId="{7283541D-DC01-4474-9402-FD9952013EE6}" srcOrd="1" destOrd="0" parTransId="{5E782CCC-22F9-4A9C-9ED8-42FE20D9FEDA}" sibTransId="{4679332F-5BEB-47F0-8C4D-6701AA352CF4}"/>
    <dgm:cxn modelId="{B161A239-EEA9-4A2F-B1CF-58204EB2EF8D}" srcId="{A3AD7AF8-E071-44BF-A6F4-6EA264B81597}" destId="{CD5AA981-84B2-4E77-ADB0-DFBB70D22A44}" srcOrd="2" destOrd="0" parTransId="{A6AD3D62-89A8-46DB-9E09-975A3AF3A60A}" sibTransId="{7619A226-4209-4D6C-BB59-A57E945B064B}"/>
    <dgm:cxn modelId="{B3DCCF33-6344-4A34-9FF0-FD78F22FDA7A}" type="presOf" srcId="{41C2A669-D7F8-417D-920D-B219760BA50F}" destId="{7D18FACE-6344-42BB-AC1B-8DF78128C7F6}" srcOrd="0" destOrd="1" presId="urn:microsoft.com/office/officeart/2005/8/layout/vList6"/>
    <dgm:cxn modelId="{BE5391DD-5648-476B-9720-7185324A6869}" type="presOf" srcId="{7C94270C-39AE-4AE0-94A0-CED0104F7762}" destId="{176EFB73-2A9A-45CD-AA72-4846E4CA4EB6}" srcOrd="0" destOrd="0" presId="urn:microsoft.com/office/officeart/2005/8/layout/vList6"/>
    <dgm:cxn modelId="{B71DD39B-7841-4C61-9536-0EA3296314C0}" srcId="{92D165CE-7266-4E0E-A6F1-12BA6C6D92ED}" destId="{C499502A-27A3-4452-9FB4-45F2C2BCA75B}" srcOrd="1" destOrd="0" parTransId="{1DDB00D1-53AF-4924-96EE-C4F659AA7790}" sibTransId="{06A8B584-2C90-4E1C-BF35-AC2BE6E069E1}"/>
    <dgm:cxn modelId="{A6E66A0E-C75F-4369-A15F-E289C97A12F3}" srcId="{7283541D-DC01-4474-9402-FD9952013EE6}" destId="{37B766E0-B2A1-4761-B963-F94FB3CB5A4F}" srcOrd="2" destOrd="0" parTransId="{8CCF623B-B26B-458B-920B-B8F05FFF50A5}" sibTransId="{298B1720-CF75-46CB-B36E-D67591388C0D}"/>
    <dgm:cxn modelId="{29077FD8-7B9C-497B-A965-D2605D85CA6A}" type="presOf" srcId="{7283541D-DC01-4474-9402-FD9952013EE6}" destId="{E77CDDBD-02F6-411A-BC56-D5916B8522A1}" srcOrd="0" destOrd="0" presId="urn:microsoft.com/office/officeart/2005/8/layout/vList6"/>
    <dgm:cxn modelId="{593A4F85-8B63-42AB-9ADF-A09F5FCB8B57}" srcId="{A3AD7AF8-E071-44BF-A6F4-6EA264B81597}" destId="{0E4D788B-F431-4856-AC36-D32F6B519714}" srcOrd="1" destOrd="0" parTransId="{C4986B42-C97F-49CF-B92D-2880D2403324}" sibTransId="{3722D2AF-4A30-4213-B71C-400CC1103236}"/>
    <dgm:cxn modelId="{846DC1B7-3A6C-42DA-9E51-9AC3393BBCBD}" srcId="{A3AD7AF8-E071-44BF-A6F4-6EA264B81597}" destId="{7C94270C-39AE-4AE0-94A0-CED0104F7762}" srcOrd="0" destOrd="0" parTransId="{88F0E99F-EB8F-4E91-93BD-9908C2BC9FAD}" sibTransId="{9A4C7CEA-2D39-47CD-9BF9-3CF22577B277}"/>
    <dgm:cxn modelId="{4DBA182C-61C3-4B10-A6E4-BC6F473F0ECE}" type="presOf" srcId="{E954BE7B-D958-459C-8148-5C41B1D59F47}" destId="{AE96DAA7-BBB8-4D59-9C34-F3D6F52F00A1}" srcOrd="0" destOrd="1" presId="urn:microsoft.com/office/officeart/2005/8/layout/vList6"/>
    <dgm:cxn modelId="{122CF546-5CEB-4943-A0BA-2051A924BAF0}" type="presOf" srcId="{DEAC9D95-FB78-4CA7-A540-390BA5C33534}" destId="{7D18FACE-6344-42BB-AC1B-8DF78128C7F6}" srcOrd="0" destOrd="0" presId="urn:microsoft.com/office/officeart/2005/8/layout/vList6"/>
    <dgm:cxn modelId="{6300A3F1-F98F-4EBF-8D8C-CB8AE655A65C}" srcId="{C2E822A5-4C13-4176-91D9-468B7CBFB03C}" destId="{6B769B2E-D26E-4A56-8A5C-781E04523F4A}" srcOrd="3" destOrd="0" parTransId="{E1206B26-932D-46AC-A2C8-9A2DE4402F01}" sibTransId="{8688B81D-F07F-4D51-8C12-88E4602F5F68}"/>
    <dgm:cxn modelId="{BE285F27-E455-4B7B-81B8-A16350ADC3A9}" type="presOf" srcId="{CA960A8C-B398-4DB2-86E7-696373C8708F}" destId="{AE96DAA7-BBB8-4D59-9C34-F3D6F52F00A1}" srcOrd="0" destOrd="3" presId="urn:microsoft.com/office/officeart/2005/8/layout/vList6"/>
    <dgm:cxn modelId="{0E83F8E9-4BE9-4DCA-91ED-98A2CFC1E5DF}" type="presParOf" srcId="{F702F94F-B2F7-48B4-A14A-A35443F78117}" destId="{C0A17141-8F6E-473B-8461-707894F1E9DE}" srcOrd="0" destOrd="0" presId="urn:microsoft.com/office/officeart/2005/8/layout/vList6"/>
    <dgm:cxn modelId="{E919B3C8-8694-4D7B-8D61-BF954CB88B5B}" type="presParOf" srcId="{C0A17141-8F6E-473B-8461-707894F1E9DE}" destId="{B4BBF0BE-AB0C-4F36-9B15-CEFEB9B365E7}" srcOrd="0" destOrd="0" presId="urn:microsoft.com/office/officeart/2005/8/layout/vList6"/>
    <dgm:cxn modelId="{036532EE-DE14-40A4-A044-D40D32165D0B}" type="presParOf" srcId="{C0A17141-8F6E-473B-8461-707894F1E9DE}" destId="{AE96DAA7-BBB8-4D59-9C34-F3D6F52F00A1}" srcOrd="1" destOrd="0" presId="urn:microsoft.com/office/officeart/2005/8/layout/vList6"/>
    <dgm:cxn modelId="{44B4EAC3-D6FA-4AA9-8F59-FA9C9F8E0F4B}" type="presParOf" srcId="{F702F94F-B2F7-48B4-A14A-A35443F78117}" destId="{E1769456-99E1-45AE-B64A-4ABE6BC0C3D3}" srcOrd="1" destOrd="0" presId="urn:microsoft.com/office/officeart/2005/8/layout/vList6"/>
    <dgm:cxn modelId="{03F8C967-F49B-475E-9278-08AF73323EAA}" type="presParOf" srcId="{F702F94F-B2F7-48B4-A14A-A35443F78117}" destId="{AEA86256-FEF1-4567-B515-F42DCB4E83D0}" srcOrd="2" destOrd="0" presId="urn:microsoft.com/office/officeart/2005/8/layout/vList6"/>
    <dgm:cxn modelId="{B4BEDA9C-686B-4C24-A755-C5CB453B9B14}" type="presParOf" srcId="{AEA86256-FEF1-4567-B515-F42DCB4E83D0}" destId="{E77CDDBD-02F6-411A-BC56-D5916B8522A1}" srcOrd="0" destOrd="0" presId="urn:microsoft.com/office/officeart/2005/8/layout/vList6"/>
    <dgm:cxn modelId="{39A1231F-A4F2-4578-B6EF-11919819E635}" type="presParOf" srcId="{AEA86256-FEF1-4567-B515-F42DCB4E83D0}" destId="{7D18FACE-6344-42BB-AC1B-8DF78128C7F6}" srcOrd="1" destOrd="0" presId="urn:microsoft.com/office/officeart/2005/8/layout/vList6"/>
    <dgm:cxn modelId="{F5385519-8C5C-4FB8-B16F-8C769B7F256C}" type="presParOf" srcId="{F702F94F-B2F7-48B4-A14A-A35443F78117}" destId="{0DF6BD86-4683-4C22-86CC-5E9215B6EB4F}" srcOrd="3" destOrd="0" presId="urn:microsoft.com/office/officeart/2005/8/layout/vList6"/>
    <dgm:cxn modelId="{85568E4D-8AA5-44DE-A3DA-9D38FC2168FE}" type="presParOf" srcId="{F702F94F-B2F7-48B4-A14A-A35443F78117}" destId="{9B2EE342-3C62-4177-A76C-656C2928616A}" srcOrd="4" destOrd="0" presId="urn:microsoft.com/office/officeart/2005/8/layout/vList6"/>
    <dgm:cxn modelId="{DEE5FCD3-BCFB-4851-8D49-7B9BECEAC0C2}" type="presParOf" srcId="{9B2EE342-3C62-4177-A76C-656C2928616A}" destId="{8933CF02-27EB-4D7B-9287-63537DF63AD2}" srcOrd="0" destOrd="0" presId="urn:microsoft.com/office/officeart/2005/8/layout/vList6"/>
    <dgm:cxn modelId="{53A8B88C-C4C2-44B0-9193-63DA26A31491}" type="presParOf" srcId="{9B2EE342-3C62-4177-A76C-656C2928616A}" destId="{176EFB73-2A9A-45CD-AA72-4846E4CA4EB6}" srcOrd="1" destOrd="0" presId="urn:microsoft.com/office/officeart/2005/8/layout/vList6"/>
    <dgm:cxn modelId="{B73A8F9C-4900-4B1E-8A9B-59DC12674C1D}" type="presParOf" srcId="{F702F94F-B2F7-48B4-A14A-A35443F78117}" destId="{3674DCED-1A76-426F-943A-DA3B92F3D649}" srcOrd="5" destOrd="0" presId="urn:microsoft.com/office/officeart/2005/8/layout/vList6"/>
    <dgm:cxn modelId="{5A74A7AC-BC74-4FCE-A99C-2D4BDC1FAB25}" type="presParOf" srcId="{F702F94F-B2F7-48B4-A14A-A35443F78117}" destId="{9229A7E9-5140-42B5-B117-1930FC9BB63C}" srcOrd="6" destOrd="0" presId="urn:microsoft.com/office/officeart/2005/8/layout/vList6"/>
    <dgm:cxn modelId="{77B4A04E-EFBA-45BE-8B34-98A43ED9CF29}" type="presParOf" srcId="{9229A7E9-5140-42B5-B117-1930FC9BB63C}" destId="{4920CC10-36FB-4DFD-A7CA-E6F653F0E18D}" srcOrd="0" destOrd="0" presId="urn:microsoft.com/office/officeart/2005/8/layout/vList6"/>
    <dgm:cxn modelId="{1607B9F4-DF0F-4A86-BEA1-46D309C43723}" type="presParOf" srcId="{9229A7E9-5140-42B5-B117-1930FC9BB63C}" destId="{22A84089-6C27-44C5-879A-D17E5033990A}" srcOrd="1" destOrd="0" presId="urn:microsoft.com/office/officeart/2005/8/layout/vList6"/>
    <dgm:cxn modelId="{13E44750-18C9-4B14-A01A-B8A6AE8D05C6}" type="presParOf" srcId="{F702F94F-B2F7-48B4-A14A-A35443F78117}" destId="{0C7F6CA7-D9D9-4433-A7C8-FA9819B6E7E2}" srcOrd="7" destOrd="0" presId="urn:microsoft.com/office/officeart/2005/8/layout/vList6"/>
    <dgm:cxn modelId="{C56ED2A6-DDE1-4784-BA55-F583C8B72EA3}" type="presParOf" srcId="{F702F94F-B2F7-48B4-A14A-A35443F78117}" destId="{E188681A-E882-401A-9F34-06B25609B53C}" srcOrd="8" destOrd="0" presId="urn:microsoft.com/office/officeart/2005/8/layout/vList6"/>
    <dgm:cxn modelId="{26EFBA2F-3DB6-4419-9E18-44BD1788865F}" type="presParOf" srcId="{E188681A-E882-401A-9F34-06B25609B53C}" destId="{4F906980-00DE-48D9-80BD-D6D2232CAB4E}" srcOrd="0" destOrd="0" presId="urn:microsoft.com/office/officeart/2005/8/layout/vList6"/>
    <dgm:cxn modelId="{BB3E5852-F7E5-4654-A293-31A43AD2C561}" type="presParOf" srcId="{E188681A-E882-401A-9F34-06B25609B53C}" destId="{D4B7DC17-8C47-4EFF-9601-76EE51349A8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923AD9-EAAD-4386-9721-8B205266B501}" type="doc">
      <dgm:prSet loTypeId="urn:microsoft.com/office/officeart/2005/8/layout/pyramid2" loCatId="list" qsTypeId="urn:microsoft.com/office/officeart/2005/8/quickstyle/3d7" qsCatId="3D" csTypeId="urn:microsoft.com/office/officeart/2005/8/colors/accent5_1" csCatId="accent5" phldr="1"/>
      <dgm:spPr/>
    </dgm:pt>
    <dgm:pt modelId="{687AD806-4F28-4D48-BA52-BC9B7E30653F}">
      <dgm:prSet phldrT="[Текст]"/>
      <dgm:spPr/>
      <dgm:t>
        <a:bodyPr/>
        <a:lstStyle/>
        <a:p>
          <a:r>
            <a:rPr lang="ru-RU" dirty="0" smtClean="0"/>
            <a:t>Проведение выборов в представительный орган 4 366,0 тыс.руб.</a:t>
          </a:r>
          <a:endParaRPr lang="ru-RU" dirty="0"/>
        </a:p>
      </dgm:t>
    </dgm:pt>
    <dgm:pt modelId="{A7668E27-9419-4ABD-B889-35B4ABC7BEC5}" type="parTrans" cxnId="{8C8A48D0-A3B1-43F4-9F64-B743727B9306}">
      <dgm:prSet/>
      <dgm:spPr/>
      <dgm:t>
        <a:bodyPr/>
        <a:lstStyle/>
        <a:p>
          <a:endParaRPr lang="ru-RU"/>
        </a:p>
      </dgm:t>
    </dgm:pt>
    <dgm:pt modelId="{9DEE1025-DB69-4BBF-89CB-A5C67916652C}" type="sibTrans" cxnId="{8C8A48D0-A3B1-43F4-9F64-B743727B9306}">
      <dgm:prSet/>
      <dgm:spPr/>
      <dgm:t>
        <a:bodyPr/>
        <a:lstStyle/>
        <a:p>
          <a:endParaRPr lang="ru-RU"/>
        </a:p>
      </dgm:t>
    </dgm:pt>
    <dgm:pt modelId="{852AA5BF-13AB-4748-80AA-15EDF192E68E}">
      <dgm:prSet phldrT="[Текст]"/>
      <dgm:spPr/>
      <dgm:t>
        <a:bodyPr/>
        <a:lstStyle/>
        <a:p>
          <a:r>
            <a:rPr lang="ru-RU" dirty="0" smtClean="0"/>
            <a:t>Резервный фонд главы 14 000,0 тыс.руб.</a:t>
          </a:r>
          <a:endParaRPr lang="ru-RU" dirty="0"/>
        </a:p>
      </dgm:t>
    </dgm:pt>
    <dgm:pt modelId="{3F9EA16F-8B9B-462A-9F74-4432C378E6C6}" type="parTrans" cxnId="{2B853AF9-5538-4C68-9D4D-CC7B54498F55}">
      <dgm:prSet/>
      <dgm:spPr/>
      <dgm:t>
        <a:bodyPr/>
        <a:lstStyle/>
        <a:p>
          <a:endParaRPr lang="ru-RU"/>
        </a:p>
      </dgm:t>
    </dgm:pt>
    <dgm:pt modelId="{B886AC7F-3009-4D08-AC29-B30EAE843998}" type="sibTrans" cxnId="{2B853AF9-5538-4C68-9D4D-CC7B54498F55}">
      <dgm:prSet/>
      <dgm:spPr/>
      <dgm:t>
        <a:bodyPr/>
        <a:lstStyle/>
        <a:p>
          <a:endParaRPr lang="ru-RU"/>
        </a:p>
      </dgm:t>
    </dgm:pt>
    <dgm:pt modelId="{7D9E071C-8F44-4D19-A9BE-C8CC67D8367A}">
      <dgm:prSet phldrT="[Текст]"/>
      <dgm:spPr/>
      <dgm:t>
        <a:bodyPr/>
        <a:lstStyle/>
        <a:p>
          <a:r>
            <a:rPr lang="ru-RU" dirty="0" smtClean="0"/>
            <a:t>Содержание ОМС       79 598,8 тыс.руб</a:t>
          </a:r>
          <a:endParaRPr lang="ru-RU" dirty="0"/>
        </a:p>
      </dgm:t>
    </dgm:pt>
    <dgm:pt modelId="{1C329BD1-2940-4653-BA83-A2F3021EA5CA}" type="parTrans" cxnId="{C54E6919-0184-48FE-A8C3-9C8F606D35F3}">
      <dgm:prSet/>
      <dgm:spPr/>
      <dgm:t>
        <a:bodyPr/>
        <a:lstStyle/>
        <a:p>
          <a:endParaRPr lang="ru-RU"/>
        </a:p>
      </dgm:t>
    </dgm:pt>
    <dgm:pt modelId="{293266C6-C7BB-49A5-9BA4-6987359BFD75}" type="sibTrans" cxnId="{C54E6919-0184-48FE-A8C3-9C8F606D35F3}">
      <dgm:prSet/>
      <dgm:spPr/>
      <dgm:t>
        <a:bodyPr/>
        <a:lstStyle/>
        <a:p>
          <a:endParaRPr lang="ru-RU"/>
        </a:p>
      </dgm:t>
    </dgm:pt>
    <dgm:pt modelId="{650250D0-9D87-4333-A5BD-8E46E11C1312}" type="pres">
      <dgm:prSet presAssocID="{B9923AD9-EAAD-4386-9721-8B205266B501}" presName="compositeShape" presStyleCnt="0">
        <dgm:presLayoutVars>
          <dgm:dir/>
          <dgm:resizeHandles/>
        </dgm:presLayoutVars>
      </dgm:prSet>
      <dgm:spPr/>
    </dgm:pt>
    <dgm:pt modelId="{543F1F13-EDA7-4A2D-B475-A1AEC7A1F982}" type="pres">
      <dgm:prSet presAssocID="{B9923AD9-EAAD-4386-9721-8B205266B501}" presName="pyramid" presStyleLbl="node1" presStyleIdx="0" presStyleCn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C8F6E24F-F0EC-4241-B33B-D9150323A6CF}" type="pres">
      <dgm:prSet presAssocID="{B9923AD9-EAAD-4386-9721-8B205266B501}" presName="theList" presStyleCnt="0"/>
      <dgm:spPr/>
    </dgm:pt>
    <dgm:pt modelId="{36E3E302-0985-4E80-903F-5F5C42BEA623}" type="pres">
      <dgm:prSet presAssocID="{687AD806-4F28-4D48-BA52-BC9B7E30653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62738E-FB63-4151-A249-CA3D4A00CD38}" type="pres">
      <dgm:prSet presAssocID="{687AD806-4F28-4D48-BA52-BC9B7E30653F}" presName="aSpace" presStyleCnt="0"/>
      <dgm:spPr/>
    </dgm:pt>
    <dgm:pt modelId="{C00A5BAE-493F-490A-8BD2-85237BA657B6}" type="pres">
      <dgm:prSet presAssocID="{852AA5BF-13AB-4748-80AA-15EDF192E68E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12981-F076-43AF-BEE8-F3CA8CE71D0C}" type="pres">
      <dgm:prSet presAssocID="{852AA5BF-13AB-4748-80AA-15EDF192E68E}" presName="aSpace" presStyleCnt="0"/>
      <dgm:spPr/>
    </dgm:pt>
    <dgm:pt modelId="{8D5B8121-CCE9-4A52-AC4F-73F0A4DC5BBF}" type="pres">
      <dgm:prSet presAssocID="{7D9E071C-8F44-4D19-A9BE-C8CC67D8367A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F2C73-AEF5-4E01-9394-412A39D9BCB5}" type="pres">
      <dgm:prSet presAssocID="{7D9E071C-8F44-4D19-A9BE-C8CC67D8367A}" presName="aSpace" presStyleCnt="0"/>
      <dgm:spPr/>
    </dgm:pt>
  </dgm:ptLst>
  <dgm:cxnLst>
    <dgm:cxn modelId="{8C8A48D0-A3B1-43F4-9F64-B743727B9306}" srcId="{B9923AD9-EAAD-4386-9721-8B205266B501}" destId="{687AD806-4F28-4D48-BA52-BC9B7E30653F}" srcOrd="0" destOrd="0" parTransId="{A7668E27-9419-4ABD-B889-35B4ABC7BEC5}" sibTransId="{9DEE1025-DB69-4BBF-89CB-A5C67916652C}"/>
    <dgm:cxn modelId="{C54E6919-0184-48FE-A8C3-9C8F606D35F3}" srcId="{B9923AD9-EAAD-4386-9721-8B205266B501}" destId="{7D9E071C-8F44-4D19-A9BE-C8CC67D8367A}" srcOrd="2" destOrd="0" parTransId="{1C329BD1-2940-4653-BA83-A2F3021EA5CA}" sibTransId="{293266C6-C7BB-49A5-9BA4-6987359BFD75}"/>
    <dgm:cxn modelId="{3C191DF2-22F5-4302-9482-22F2B4D7A404}" type="presOf" srcId="{B9923AD9-EAAD-4386-9721-8B205266B501}" destId="{650250D0-9D87-4333-A5BD-8E46E11C1312}" srcOrd="0" destOrd="0" presId="urn:microsoft.com/office/officeart/2005/8/layout/pyramid2"/>
    <dgm:cxn modelId="{2B853AF9-5538-4C68-9D4D-CC7B54498F55}" srcId="{B9923AD9-EAAD-4386-9721-8B205266B501}" destId="{852AA5BF-13AB-4748-80AA-15EDF192E68E}" srcOrd="1" destOrd="0" parTransId="{3F9EA16F-8B9B-462A-9F74-4432C378E6C6}" sibTransId="{B886AC7F-3009-4D08-AC29-B30EAE843998}"/>
    <dgm:cxn modelId="{5759E490-09BD-47E0-9554-16B7F5C1D26C}" type="presOf" srcId="{852AA5BF-13AB-4748-80AA-15EDF192E68E}" destId="{C00A5BAE-493F-490A-8BD2-85237BA657B6}" srcOrd="0" destOrd="0" presId="urn:microsoft.com/office/officeart/2005/8/layout/pyramid2"/>
    <dgm:cxn modelId="{AD5B8CDC-3822-46AF-B68F-263A7C372BBC}" type="presOf" srcId="{7D9E071C-8F44-4D19-A9BE-C8CC67D8367A}" destId="{8D5B8121-CCE9-4A52-AC4F-73F0A4DC5BBF}" srcOrd="0" destOrd="0" presId="urn:microsoft.com/office/officeart/2005/8/layout/pyramid2"/>
    <dgm:cxn modelId="{C31D3CE3-0126-4E9C-860E-DA38DAC172C0}" type="presOf" srcId="{687AD806-4F28-4D48-BA52-BC9B7E30653F}" destId="{36E3E302-0985-4E80-903F-5F5C42BEA623}" srcOrd="0" destOrd="0" presId="urn:microsoft.com/office/officeart/2005/8/layout/pyramid2"/>
    <dgm:cxn modelId="{9A9E46D8-0C98-49B9-89D5-77A826AAD3CA}" type="presParOf" srcId="{650250D0-9D87-4333-A5BD-8E46E11C1312}" destId="{543F1F13-EDA7-4A2D-B475-A1AEC7A1F982}" srcOrd="0" destOrd="0" presId="urn:microsoft.com/office/officeart/2005/8/layout/pyramid2"/>
    <dgm:cxn modelId="{7B2A694B-8E78-49A4-926D-63ED0F40726A}" type="presParOf" srcId="{650250D0-9D87-4333-A5BD-8E46E11C1312}" destId="{C8F6E24F-F0EC-4241-B33B-D9150323A6CF}" srcOrd="1" destOrd="0" presId="urn:microsoft.com/office/officeart/2005/8/layout/pyramid2"/>
    <dgm:cxn modelId="{6862CE37-77E8-402E-A899-72649E42575E}" type="presParOf" srcId="{C8F6E24F-F0EC-4241-B33B-D9150323A6CF}" destId="{36E3E302-0985-4E80-903F-5F5C42BEA623}" srcOrd="0" destOrd="0" presId="urn:microsoft.com/office/officeart/2005/8/layout/pyramid2"/>
    <dgm:cxn modelId="{A5A575B1-24A5-444A-8793-0B113CDB341A}" type="presParOf" srcId="{C8F6E24F-F0EC-4241-B33B-D9150323A6CF}" destId="{7762738E-FB63-4151-A249-CA3D4A00CD38}" srcOrd="1" destOrd="0" presId="urn:microsoft.com/office/officeart/2005/8/layout/pyramid2"/>
    <dgm:cxn modelId="{A107209A-E69C-4DE4-82E3-4032D85C82B0}" type="presParOf" srcId="{C8F6E24F-F0EC-4241-B33B-D9150323A6CF}" destId="{C00A5BAE-493F-490A-8BD2-85237BA657B6}" srcOrd="2" destOrd="0" presId="urn:microsoft.com/office/officeart/2005/8/layout/pyramid2"/>
    <dgm:cxn modelId="{4E2E7E76-2119-4958-B6CE-FECC2369ABF4}" type="presParOf" srcId="{C8F6E24F-F0EC-4241-B33B-D9150323A6CF}" destId="{36412981-F076-43AF-BEE8-F3CA8CE71D0C}" srcOrd="3" destOrd="0" presId="urn:microsoft.com/office/officeart/2005/8/layout/pyramid2"/>
    <dgm:cxn modelId="{6B0938DB-D35E-4848-BB5A-EB6828FC07C5}" type="presParOf" srcId="{C8F6E24F-F0EC-4241-B33B-D9150323A6CF}" destId="{8D5B8121-CCE9-4A52-AC4F-73F0A4DC5BBF}" srcOrd="4" destOrd="0" presId="urn:microsoft.com/office/officeart/2005/8/layout/pyramid2"/>
    <dgm:cxn modelId="{D610B602-00BB-4C45-9633-7C9B58A7CC4C}" type="presParOf" srcId="{C8F6E24F-F0EC-4241-B33B-D9150323A6CF}" destId="{F5CF2C73-AEF5-4E01-9394-412A39D9BCB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7C61EB-11BD-40FC-B3E4-A1836A70C156}">
      <dsp:nvSpPr>
        <dsp:cNvPr id="0" name=""/>
        <dsp:cNvSpPr/>
      </dsp:nvSpPr>
      <dsp:spPr>
        <a:xfrm>
          <a:off x="1205177" y="173948"/>
          <a:ext cx="2085658" cy="208597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9E93A4-A51D-4952-8D16-B01FBE9F9ABF}">
      <dsp:nvSpPr>
        <dsp:cNvPr id="0" name=""/>
        <dsp:cNvSpPr/>
      </dsp:nvSpPr>
      <dsp:spPr>
        <a:xfrm>
          <a:off x="1666176" y="927048"/>
          <a:ext cx="1158960" cy="57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Доходы       894 511,0 т.р</a:t>
          </a:r>
        </a:p>
      </dsp:txBody>
      <dsp:txXfrm>
        <a:off x="1666176" y="927048"/>
        <a:ext cx="1158960" cy="579341"/>
      </dsp:txXfrm>
    </dsp:sp>
    <dsp:sp modelId="{5C4BA832-A059-4E50-AD8A-66DCB0896F3F}">
      <dsp:nvSpPr>
        <dsp:cNvPr id="0" name=""/>
        <dsp:cNvSpPr/>
      </dsp:nvSpPr>
      <dsp:spPr>
        <a:xfrm>
          <a:off x="625893" y="1372496"/>
          <a:ext cx="2085658" cy="208597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AB434E-DB4A-4D0D-8577-A09A61A17EF4}">
      <dsp:nvSpPr>
        <dsp:cNvPr id="0" name=""/>
        <dsp:cNvSpPr/>
      </dsp:nvSpPr>
      <dsp:spPr>
        <a:xfrm>
          <a:off x="1089242" y="2132529"/>
          <a:ext cx="1158960" cy="57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Расходы      899 865,0 т.р.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089242" y="2132529"/>
        <a:ext cx="1158960" cy="579341"/>
      </dsp:txXfrm>
    </dsp:sp>
    <dsp:sp modelId="{A03FB585-0591-45F4-85A8-1012CAC13630}">
      <dsp:nvSpPr>
        <dsp:cNvPr id="0" name=""/>
        <dsp:cNvSpPr/>
      </dsp:nvSpPr>
      <dsp:spPr>
        <a:xfrm>
          <a:off x="1353621" y="2714470"/>
          <a:ext cx="1791903" cy="179262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0A55A1-E774-470D-84D6-C58C8D984482}">
      <dsp:nvSpPr>
        <dsp:cNvPr id="0" name=""/>
        <dsp:cNvSpPr/>
      </dsp:nvSpPr>
      <dsp:spPr>
        <a:xfrm>
          <a:off x="1668918" y="3339743"/>
          <a:ext cx="1158960" cy="579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Дефицит         5 354,0 т.р.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668918" y="3339743"/>
        <a:ext cx="1158960" cy="5793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7F977-AD5E-4F09-88F2-6D259CCD7A7B}">
      <dsp:nvSpPr>
        <dsp:cNvPr id="0" name=""/>
        <dsp:cNvSpPr/>
      </dsp:nvSpPr>
      <dsp:spPr>
        <a:xfrm>
          <a:off x="1243772" y="26806"/>
          <a:ext cx="2152450" cy="215277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140970-D330-4ED0-8B15-0C53D9155CCB}">
      <dsp:nvSpPr>
        <dsp:cNvPr id="0" name=""/>
        <dsp:cNvSpPr/>
      </dsp:nvSpPr>
      <dsp:spPr>
        <a:xfrm>
          <a:off x="1719534" y="804024"/>
          <a:ext cx="1196075" cy="59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Доходы        925 347,5 т.р</a:t>
          </a:r>
        </a:p>
      </dsp:txBody>
      <dsp:txXfrm>
        <a:off x="1719534" y="804024"/>
        <a:ext cx="1196075" cy="597894"/>
      </dsp:txXfrm>
    </dsp:sp>
    <dsp:sp modelId="{A63340A5-23B3-4B8F-A706-786689316D4B}">
      <dsp:nvSpPr>
        <dsp:cNvPr id="0" name=""/>
        <dsp:cNvSpPr/>
      </dsp:nvSpPr>
      <dsp:spPr>
        <a:xfrm>
          <a:off x="645937" y="1263736"/>
          <a:ext cx="2152450" cy="215277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7F8E59-302D-49BC-ABC3-DA8486F4396E}">
      <dsp:nvSpPr>
        <dsp:cNvPr id="0" name=""/>
        <dsp:cNvSpPr/>
      </dsp:nvSpPr>
      <dsp:spPr>
        <a:xfrm>
          <a:off x="1124124" y="2048109"/>
          <a:ext cx="1196075" cy="59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Расходы       930 765,5 т.р.</a:t>
          </a:r>
          <a:endParaRPr lang="ru-RU" sz="1600" b="1" kern="1200" dirty="0"/>
        </a:p>
      </dsp:txBody>
      <dsp:txXfrm>
        <a:off x="1124124" y="2048109"/>
        <a:ext cx="1196075" cy="597894"/>
      </dsp:txXfrm>
    </dsp:sp>
    <dsp:sp modelId="{E0192F5C-A763-4D92-BEA4-BC1B91C66EC9}">
      <dsp:nvSpPr>
        <dsp:cNvPr id="0" name=""/>
        <dsp:cNvSpPr/>
      </dsp:nvSpPr>
      <dsp:spPr>
        <a:xfrm>
          <a:off x="1396970" y="2648687"/>
          <a:ext cx="1849288" cy="185002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B55525-16EF-458D-8154-F76497AE14D6}">
      <dsp:nvSpPr>
        <dsp:cNvPr id="0" name=""/>
        <dsp:cNvSpPr/>
      </dsp:nvSpPr>
      <dsp:spPr>
        <a:xfrm>
          <a:off x="1722364" y="3293984"/>
          <a:ext cx="1196075" cy="597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b="1" kern="1200" dirty="0" smtClean="0"/>
            <a:t>Дефицит          5 418,0 т.р.</a:t>
          </a:r>
          <a:endParaRPr lang="ru-RU" sz="1650" b="1" kern="1200" dirty="0"/>
        </a:p>
      </dsp:txBody>
      <dsp:txXfrm>
        <a:off x="1722364" y="3293984"/>
        <a:ext cx="1196075" cy="5978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54AAB4-BCD0-4193-B4F2-BE8A764B13F6}">
      <dsp:nvSpPr>
        <dsp:cNvPr id="0" name=""/>
        <dsp:cNvSpPr/>
      </dsp:nvSpPr>
      <dsp:spPr>
        <a:xfrm>
          <a:off x="1271789" y="54199"/>
          <a:ext cx="2200934" cy="220126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00FE32-AB54-444C-B3C4-6A5279BDD852}">
      <dsp:nvSpPr>
        <dsp:cNvPr id="0" name=""/>
        <dsp:cNvSpPr/>
      </dsp:nvSpPr>
      <dsp:spPr>
        <a:xfrm>
          <a:off x="1758267" y="848924"/>
          <a:ext cx="1223017" cy="611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Доходы        801 285,7 т.р</a:t>
          </a:r>
        </a:p>
      </dsp:txBody>
      <dsp:txXfrm>
        <a:off x="1758267" y="848924"/>
        <a:ext cx="1223017" cy="611362"/>
      </dsp:txXfrm>
    </dsp:sp>
    <dsp:sp modelId="{7F05D7AC-DC68-4137-8FA3-08AFC456BB5B}">
      <dsp:nvSpPr>
        <dsp:cNvPr id="0" name=""/>
        <dsp:cNvSpPr/>
      </dsp:nvSpPr>
      <dsp:spPr>
        <a:xfrm>
          <a:off x="660487" y="1318992"/>
          <a:ext cx="2200934" cy="220126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4C3748-1A49-43AD-95D3-70D8C553E291}">
      <dsp:nvSpPr>
        <dsp:cNvPr id="0" name=""/>
        <dsp:cNvSpPr/>
      </dsp:nvSpPr>
      <dsp:spPr>
        <a:xfrm>
          <a:off x="1149445" y="2121033"/>
          <a:ext cx="1223017" cy="611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Расходы     806 762,7 т.р.</a:t>
          </a:r>
          <a:endParaRPr lang="ru-RU" sz="1600" b="1" kern="1200" dirty="0"/>
        </a:p>
      </dsp:txBody>
      <dsp:txXfrm>
        <a:off x="1149445" y="2121033"/>
        <a:ext cx="1223017" cy="611362"/>
      </dsp:txXfrm>
    </dsp:sp>
    <dsp:sp modelId="{4CDFDCBC-D6B9-4B25-B1DC-1E29C1A1FD3A}">
      <dsp:nvSpPr>
        <dsp:cNvPr id="0" name=""/>
        <dsp:cNvSpPr/>
      </dsp:nvSpPr>
      <dsp:spPr>
        <a:xfrm>
          <a:off x="1428437" y="2735139"/>
          <a:ext cx="1890944" cy="189170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angle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0FEE4AA-3701-428F-B3FC-B25E5E42C716}">
      <dsp:nvSpPr>
        <dsp:cNvPr id="0" name=""/>
        <dsp:cNvSpPr/>
      </dsp:nvSpPr>
      <dsp:spPr>
        <a:xfrm>
          <a:off x="1761161" y="3394971"/>
          <a:ext cx="1223017" cy="611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b="1" kern="1200" dirty="0" smtClean="0"/>
            <a:t>Дефицит         5 477,0   т.р.</a:t>
          </a:r>
          <a:endParaRPr lang="ru-RU" sz="1650" b="1" kern="1200" dirty="0"/>
        </a:p>
      </dsp:txBody>
      <dsp:txXfrm>
        <a:off x="1761161" y="3394971"/>
        <a:ext cx="1223017" cy="6113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DA16D-73E6-4157-96D3-9FA2BACE7905}">
      <dsp:nvSpPr>
        <dsp:cNvPr id="0" name=""/>
        <dsp:cNvSpPr/>
      </dsp:nvSpPr>
      <dsp:spPr>
        <a:xfrm>
          <a:off x="1776" y="0"/>
          <a:ext cx="2035075" cy="2722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Увеличение МРОТ до         13 890 рублей</a:t>
          </a:r>
          <a:endParaRPr lang="ru-RU" sz="1400" kern="1200" dirty="0"/>
        </a:p>
      </dsp:txBody>
      <dsp:txXfrm>
        <a:off x="1776" y="1088812"/>
        <a:ext cx="2035075" cy="1088812"/>
      </dsp:txXfrm>
    </dsp:sp>
    <dsp:sp modelId="{1E694245-051D-4E61-9487-37F470B3927E}">
      <dsp:nvSpPr>
        <dsp:cNvPr id="0" name=""/>
        <dsp:cNvSpPr/>
      </dsp:nvSpPr>
      <dsp:spPr>
        <a:xfrm>
          <a:off x="566096" y="163321"/>
          <a:ext cx="906436" cy="906436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7EE9847-92A9-4E9D-A78F-10C511FF3B16}">
      <dsp:nvSpPr>
        <dsp:cNvPr id="0" name=""/>
        <dsp:cNvSpPr/>
      </dsp:nvSpPr>
      <dsp:spPr>
        <a:xfrm>
          <a:off x="2097904" y="0"/>
          <a:ext cx="2035075" cy="27220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Проект Закона РХ № 15-37/103-7 «О внесении изменений в отдельные законодательные акты РХ»</a:t>
          </a:r>
          <a:endParaRPr lang="ru-RU" sz="1300" kern="1200" dirty="0"/>
        </a:p>
      </dsp:txBody>
      <dsp:txXfrm>
        <a:off x="2097904" y="1088812"/>
        <a:ext cx="2035075" cy="1088812"/>
      </dsp:txXfrm>
    </dsp:sp>
    <dsp:sp modelId="{4D23D869-950E-4D02-9E86-DFC7820AD285}">
      <dsp:nvSpPr>
        <dsp:cNvPr id="0" name=""/>
        <dsp:cNvSpPr/>
      </dsp:nvSpPr>
      <dsp:spPr>
        <a:xfrm>
          <a:off x="2662224" y="163321"/>
          <a:ext cx="906436" cy="906436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8AA230-F2E0-4F6E-9484-FE5AE14EB623}">
      <dsp:nvSpPr>
        <dsp:cNvPr id="0" name=""/>
        <dsp:cNvSpPr/>
      </dsp:nvSpPr>
      <dsp:spPr>
        <a:xfrm>
          <a:off x="165390" y="2177625"/>
          <a:ext cx="3803976" cy="408304"/>
        </a:xfrm>
        <a:prstGeom prst="leftRightArrow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974DD-EDB0-40B0-A99F-37325EB26C74}">
      <dsp:nvSpPr>
        <dsp:cNvPr id="0" name=""/>
        <dsp:cNvSpPr/>
      </dsp:nvSpPr>
      <dsp:spPr>
        <a:xfrm>
          <a:off x="0" y="0"/>
          <a:ext cx="6945779" cy="835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Дошкольное образование</a:t>
          </a:r>
          <a:endParaRPr lang="ru-RU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11 детских садов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125 253,7 тыс. рублей</a:t>
          </a:r>
          <a:endParaRPr lang="ru-RU" sz="1200" kern="1200" dirty="0"/>
        </a:p>
      </dsp:txBody>
      <dsp:txXfrm>
        <a:off x="1472714" y="0"/>
        <a:ext cx="5473064" cy="835582"/>
      </dsp:txXfrm>
    </dsp:sp>
    <dsp:sp modelId="{6D357F1E-C5C0-486A-BC2F-B86D70C3CA6A}">
      <dsp:nvSpPr>
        <dsp:cNvPr id="0" name=""/>
        <dsp:cNvSpPr/>
      </dsp:nvSpPr>
      <dsp:spPr>
        <a:xfrm>
          <a:off x="83558" y="83558"/>
          <a:ext cx="1389155" cy="6684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616CE95-32EB-4659-887F-10B187826E97}">
      <dsp:nvSpPr>
        <dsp:cNvPr id="0" name=""/>
        <dsp:cNvSpPr/>
      </dsp:nvSpPr>
      <dsp:spPr>
        <a:xfrm>
          <a:off x="0" y="919140"/>
          <a:ext cx="6945779" cy="835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Общее образование</a:t>
          </a:r>
          <a:endParaRPr lang="ru-RU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9 школ, 2 школы-интерната, коррекционная школа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388 375,1 тыс. рублей</a:t>
          </a:r>
          <a:endParaRPr lang="ru-RU" sz="1200" kern="1200" dirty="0"/>
        </a:p>
      </dsp:txBody>
      <dsp:txXfrm>
        <a:off x="1472714" y="919140"/>
        <a:ext cx="5473064" cy="835582"/>
      </dsp:txXfrm>
    </dsp:sp>
    <dsp:sp modelId="{5B4ABF82-7BF9-4A88-89C7-4114AA5275D0}">
      <dsp:nvSpPr>
        <dsp:cNvPr id="0" name=""/>
        <dsp:cNvSpPr/>
      </dsp:nvSpPr>
      <dsp:spPr>
        <a:xfrm>
          <a:off x="83558" y="1002698"/>
          <a:ext cx="1389155" cy="6684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02EA9F-10E8-4B06-A52F-27F2EC9485FA}">
      <dsp:nvSpPr>
        <dsp:cNvPr id="0" name=""/>
        <dsp:cNvSpPr/>
      </dsp:nvSpPr>
      <dsp:spPr>
        <a:xfrm>
          <a:off x="0" y="1838280"/>
          <a:ext cx="6945779" cy="835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Дополнительное образование</a:t>
          </a:r>
          <a:endParaRPr lang="ru-RU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Центр детского творчества и Детская школа искусств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12 282,7 тыс. рублей</a:t>
          </a:r>
          <a:endParaRPr lang="ru-RU" sz="1200" kern="1200" dirty="0"/>
        </a:p>
      </dsp:txBody>
      <dsp:txXfrm>
        <a:off x="1472714" y="1838280"/>
        <a:ext cx="5473064" cy="835582"/>
      </dsp:txXfrm>
    </dsp:sp>
    <dsp:sp modelId="{9810C1DB-3411-4AAC-9985-464A5F9097D6}">
      <dsp:nvSpPr>
        <dsp:cNvPr id="0" name=""/>
        <dsp:cNvSpPr/>
      </dsp:nvSpPr>
      <dsp:spPr>
        <a:xfrm>
          <a:off x="83558" y="1921839"/>
          <a:ext cx="1389155" cy="6684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A65051-6829-4EAD-A834-219FF7F130BE}">
      <dsp:nvSpPr>
        <dsp:cNvPr id="0" name=""/>
        <dsp:cNvSpPr/>
      </dsp:nvSpPr>
      <dsp:spPr>
        <a:xfrm>
          <a:off x="0" y="2757421"/>
          <a:ext cx="6945779" cy="835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Молодежная политика</a:t>
          </a:r>
          <a:endParaRPr lang="ru-RU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АУ «Детский оздоровительный лагерь «Березка»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5 691,3 тыс. рублей</a:t>
          </a:r>
          <a:endParaRPr lang="ru-RU" sz="1200" kern="1200" dirty="0"/>
        </a:p>
      </dsp:txBody>
      <dsp:txXfrm>
        <a:off x="1472714" y="2757421"/>
        <a:ext cx="5473064" cy="835582"/>
      </dsp:txXfrm>
    </dsp:sp>
    <dsp:sp modelId="{9E5FBD94-4E11-4F60-8C90-353C2689AA12}">
      <dsp:nvSpPr>
        <dsp:cNvPr id="0" name=""/>
        <dsp:cNvSpPr/>
      </dsp:nvSpPr>
      <dsp:spPr>
        <a:xfrm>
          <a:off x="83558" y="2840979"/>
          <a:ext cx="1389155" cy="6684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B7801D-55D0-4C9E-B2EC-F57F8DA77FB2}">
      <dsp:nvSpPr>
        <dsp:cNvPr id="0" name=""/>
        <dsp:cNvSpPr/>
      </dsp:nvSpPr>
      <dsp:spPr>
        <a:xfrm>
          <a:off x="0" y="3676561"/>
          <a:ext cx="6945779" cy="835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Другие вопросы в области образования</a:t>
          </a:r>
          <a:endParaRPr lang="ru-RU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 Проведение ремонтов, выполнение предписаний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19 747,4 тыс.руб</a:t>
          </a:r>
          <a:endParaRPr lang="ru-RU" sz="1200" kern="1200" dirty="0"/>
        </a:p>
      </dsp:txBody>
      <dsp:txXfrm>
        <a:off x="1472714" y="3676561"/>
        <a:ext cx="5473064" cy="835582"/>
      </dsp:txXfrm>
    </dsp:sp>
    <dsp:sp modelId="{A7123464-B750-4C1B-988A-75BC73CD1979}">
      <dsp:nvSpPr>
        <dsp:cNvPr id="0" name=""/>
        <dsp:cNvSpPr/>
      </dsp:nvSpPr>
      <dsp:spPr>
        <a:xfrm>
          <a:off x="83558" y="3760120"/>
          <a:ext cx="1389155" cy="6684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A88C101-AF40-4888-9B44-9440142CE98B}">
      <dsp:nvSpPr>
        <dsp:cNvPr id="0" name=""/>
        <dsp:cNvSpPr/>
      </dsp:nvSpPr>
      <dsp:spPr>
        <a:xfrm>
          <a:off x="0" y="4595702"/>
          <a:ext cx="6945779" cy="835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Профессиональная переподготовка, повышение квалификации</a:t>
          </a:r>
          <a:endParaRPr lang="ru-RU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174,2 тыс. рублей</a:t>
          </a:r>
          <a:endParaRPr lang="ru-RU" sz="1200" kern="1200" dirty="0"/>
        </a:p>
      </dsp:txBody>
      <dsp:txXfrm>
        <a:off x="1472714" y="4595702"/>
        <a:ext cx="5473064" cy="835582"/>
      </dsp:txXfrm>
    </dsp:sp>
    <dsp:sp modelId="{B597D461-B1E8-4DFC-9A6F-58C7B3FE1712}">
      <dsp:nvSpPr>
        <dsp:cNvPr id="0" name=""/>
        <dsp:cNvSpPr/>
      </dsp:nvSpPr>
      <dsp:spPr>
        <a:xfrm>
          <a:off x="83558" y="4679260"/>
          <a:ext cx="1389155" cy="66846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E5E41-DCF6-4FFB-B41D-C3EA7DD5BEAD}">
      <dsp:nvSpPr>
        <dsp:cNvPr id="0" name=""/>
        <dsp:cNvSpPr/>
      </dsp:nvSpPr>
      <dsp:spPr>
        <a:xfrm>
          <a:off x="864453" y="535"/>
          <a:ext cx="2773331" cy="2218664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AA0D721-73B7-44BB-BB0D-278D82A400EA}">
      <dsp:nvSpPr>
        <dsp:cNvPr id="0" name=""/>
        <dsp:cNvSpPr/>
      </dsp:nvSpPr>
      <dsp:spPr>
        <a:xfrm>
          <a:off x="1114053" y="1997333"/>
          <a:ext cx="2468264" cy="77653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Содержание учреждений культуры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32 825,0 </a:t>
          </a:r>
          <a:r>
            <a:rPr lang="ru-RU" sz="1600" b="1" kern="1200" dirty="0" err="1" smtClean="0"/>
            <a:t>тыс.рублей</a:t>
          </a:r>
          <a:endParaRPr lang="ru-RU" sz="1600" b="1" kern="1200" dirty="0"/>
        </a:p>
      </dsp:txBody>
      <dsp:txXfrm>
        <a:off x="1114053" y="1997333"/>
        <a:ext cx="2468264" cy="776532"/>
      </dsp:txXfrm>
    </dsp:sp>
    <dsp:sp modelId="{7C43D381-84A2-4FC8-8599-5DB768FCF5F3}">
      <dsp:nvSpPr>
        <dsp:cNvPr id="0" name=""/>
        <dsp:cNvSpPr/>
      </dsp:nvSpPr>
      <dsp:spPr>
        <a:xfrm>
          <a:off x="3915117" y="535"/>
          <a:ext cx="2773331" cy="2218664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20C027-BA67-4D55-9EA0-C67807F3B53C}">
      <dsp:nvSpPr>
        <dsp:cNvPr id="0" name=""/>
        <dsp:cNvSpPr/>
      </dsp:nvSpPr>
      <dsp:spPr>
        <a:xfrm>
          <a:off x="4164717" y="1997333"/>
          <a:ext cx="2468264" cy="77653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Организация культурно-досуговой деятельности и укрепление материально-технической базы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2 552,4 тыс.рублей</a:t>
          </a:r>
          <a:endParaRPr lang="ru-RU" sz="1100" b="1" kern="1200" dirty="0"/>
        </a:p>
      </dsp:txBody>
      <dsp:txXfrm>
        <a:off x="4164717" y="1997333"/>
        <a:ext cx="2468264" cy="776532"/>
      </dsp:txXfrm>
    </dsp:sp>
    <dsp:sp modelId="{4D7BB531-28B2-456D-84A2-9EE9F68AE772}">
      <dsp:nvSpPr>
        <dsp:cNvPr id="0" name=""/>
        <dsp:cNvSpPr/>
      </dsp:nvSpPr>
      <dsp:spPr>
        <a:xfrm>
          <a:off x="864453" y="3051199"/>
          <a:ext cx="2773331" cy="2218664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85B947F-C29F-4DB0-AD84-E1CD20C1B002}">
      <dsp:nvSpPr>
        <dsp:cNvPr id="0" name=""/>
        <dsp:cNvSpPr/>
      </dsp:nvSpPr>
      <dsp:spPr>
        <a:xfrm>
          <a:off x="1114053" y="5047998"/>
          <a:ext cx="2468264" cy="77653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Другие вопросы в области культуры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21 396,6 тыс.рублей</a:t>
          </a:r>
          <a:endParaRPr lang="ru-RU" sz="1500" b="1" kern="1200" dirty="0"/>
        </a:p>
      </dsp:txBody>
      <dsp:txXfrm>
        <a:off x="1114053" y="5047998"/>
        <a:ext cx="2468264" cy="776532"/>
      </dsp:txXfrm>
    </dsp:sp>
    <dsp:sp modelId="{B249D786-7AD3-43CE-8AAF-87C85BC6BE42}">
      <dsp:nvSpPr>
        <dsp:cNvPr id="0" name=""/>
        <dsp:cNvSpPr/>
      </dsp:nvSpPr>
      <dsp:spPr>
        <a:xfrm>
          <a:off x="3915117" y="3051199"/>
          <a:ext cx="2773331" cy="2218664"/>
        </a:xfrm>
        <a:prstGeom prst="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6806F2-1F09-46EF-B10C-CB4B485AC529}">
      <dsp:nvSpPr>
        <dsp:cNvPr id="0" name=""/>
        <dsp:cNvSpPr/>
      </dsp:nvSpPr>
      <dsp:spPr>
        <a:xfrm>
          <a:off x="4164717" y="5047998"/>
          <a:ext cx="2468264" cy="776532"/>
        </a:xfrm>
        <a:prstGeom prst="wedgeRectCallout">
          <a:avLst>
            <a:gd name="adj1" fmla="val 20250"/>
            <a:gd name="adj2" fmla="val -607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Физическая культура и спорт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10 921,3тыс.рублей</a:t>
          </a:r>
          <a:endParaRPr lang="ru-RU" sz="1700" b="1" kern="1200" dirty="0"/>
        </a:p>
      </dsp:txBody>
      <dsp:txXfrm>
        <a:off x="4164717" y="5047998"/>
        <a:ext cx="2468264" cy="7765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6DAA7-BBB8-4D59-9C34-F3D6F52F00A1}">
      <dsp:nvSpPr>
        <dsp:cNvPr id="0" name=""/>
        <dsp:cNvSpPr/>
      </dsp:nvSpPr>
      <dsp:spPr>
        <a:xfrm>
          <a:off x="3180805" y="1780"/>
          <a:ext cx="4771207" cy="9639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Пенсионное обеспечение 6 048,0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Социальное обеспечение населения 1 035,2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Охрана семьи и детства 69 493,3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Другие вопросы 305,0 тыс.руб.</a:t>
          </a:r>
          <a:endParaRPr lang="ru-RU" sz="1100" kern="1200" dirty="0"/>
        </a:p>
      </dsp:txBody>
      <dsp:txXfrm>
        <a:off x="3180805" y="122272"/>
        <a:ext cx="4409731" cy="722951"/>
      </dsp:txXfrm>
    </dsp:sp>
    <dsp:sp modelId="{B4BBF0BE-AB0C-4F36-9B15-CEFEB9B365E7}">
      <dsp:nvSpPr>
        <dsp:cNvPr id="0" name=""/>
        <dsp:cNvSpPr/>
      </dsp:nvSpPr>
      <dsp:spPr>
        <a:xfrm>
          <a:off x="0" y="1780"/>
          <a:ext cx="3180805" cy="963935"/>
        </a:xfrm>
        <a:prstGeom prst="round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Социальная политика</a:t>
          </a:r>
          <a:endParaRPr lang="ru-RU" sz="2600" kern="1200" dirty="0"/>
        </a:p>
      </dsp:txBody>
      <dsp:txXfrm>
        <a:off x="47055" y="48835"/>
        <a:ext cx="3086695" cy="869825"/>
      </dsp:txXfrm>
    </dsp:sp>
    <dsp:sp modelId="{7D18FACE-6344-42BB-AC1B-8DF78128C7F6}">
      <dsp:nvSpPr>
        <dsp:cNvPr id="0" name=""/>
        <dsp:cNvSpPr/>
      </dsp:nvSpPr>
      <dsp:spPr>
        <a:xfrm>
          <a:off x="3180805" y="1062109"/>
          <a:ext cx="4771207" cy="9639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МП «Обеспечение общественного порядка и противодействие преступности 4 751,9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Обеспечение пожарной безопасности 1 030,0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Средства на предупреждение от ЧС 1 000,0 тыс.руб.</a:t>
          </a:r>
          <a:endParaRPr lang="ru-RU" sz="1100" kern="1200" dirty="0"/>
        </a:p>
      </dsp:txBody>
      <dsp:txXfrm>
        <a:off x="3180805" y="1182601"/>
        <a:ext cx="4409731" cy="722951"/>
      </dsp:txXfrm>
    </dsp:sp>
    <dsp:sp modelId="{E77CDDBD-02F6-411A-BC56-D5916B8522A1}">
      <dsp:nvSpPr>
        <dsp:cNvPr id="0" name=""/>
        <dsp:cNvSpPr/>
      </dsp:nvSpPr>
      <dsp:spPr>
        <a:xfrm>
          <a:off x="0" y="1062109"/>
          <a:ext cx="3180805" cy="963935"/>
        </a:xfrm>
        <a:prstGeom prst="round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Нац. безопасность</a:t>
          </a:r>
          <a:endParaRPr lang="ru-RU" sz="2600" kern="1200" dirty="0"/>
        </a:p>
      </dsp:txBody>
      <dsp:txXfrm>
        <a:off x="47055" y="1109164"/>
        <a:ext cx="3086695" cy="869825"/>
      </dsp:txXfrm>
    </dsp:sp>
    <dsp:sp modelId="{176EFB73-2A9A-45CD-AA72-4846E4CA4EB6}">
      <dsp:nvSpPr>
        <dsp:cNvPr id="0" name=""/>
        <dsp:cNvSpPr/>
      </dsp:nvSpPr>
      <dsp:spPr>
        <a:xfrm>
          <a:off x="3180805" y="2122438"/>
          <a:ext cx="4771207" cy="9639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Сельское хозяйство 4 140,0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Муниципальный дорожный фонд 2 810,0 тыс.руб.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Другие вопросы в области </a:t>
          </a:r>
          <a:r>
            <a:rPr lang="ru-RU" sz="1100" kern="1200" dirty="0" err="1" smtClean="0"/>
            <a:t>нац.экономики</a:t>
          </a:r>
          <a:r>
            <a:rPr lang="ru-RU" sz="1100" kern="1200" dirty="0" smtClean="0"/>
            <a:t> 9 287,4 тыс.руб.</a:t>
          </a:r>
          <a:endParaRPr lang="ru-RU" sz="1100" kern="1200" dirty="0"/>
        </a:p>
      </dsp:txBody>
      <dsp:txXfrm>
        <a:off x="3180805" y="2242930"/>
        <a:ext cx="4409731" cy="722951"/>
      </dsp:txXfrm>
    </dsp:sp>
    <dsp:sp modelId="{8933CF02-27EB-4D7B-9287-63537DF63AD2}">
      <dsp:nvSpPr>
        <dsp:cNvPr id="0" name=""/>
        <dsp:cNvSpPr/>
      </dsp:nvSpPr>
      <dsp:spPr>
        <a:xfrm>
          <a:off x="0" y="2122438"/>
          <a:ext cx="3180805" cy="963935"/>
        </a:xfrm>
        <a:prstGeom prst="round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Развитие отраслей экономики</a:t>
          </a:r>
          <a:endParaRPr lang="ru-RU" sz="2600" kern="1200" dirty="0"/>
        </a:p>
      </dsp:txBody>
      <dsp:txXfrm>
        <a:off x="47055" y="2169493"/>
        <a:ext cx="3086695" cy="869825"/>
      </dsp:txXfrm>
    </dsp:sp>
    <dsp:sp modelId="{22A84089-6C27-44C5-879A-D17E5033990A}">
      <dsp:nvSpPr>
        <dsp:cNvPr id="0" name=""/>
        <dsp:cNvSpPr/>
      </dsp:nvSpPr>
      <dsp:spPr>
        <a:xfrm>
          <a:off x="3180805" y="3182767"/>
          <a:ext cx="4771207" cy="9639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Жилищное хозяйство 209,6 </a:t>
          </a:r>
          <a:r>
            <a:rPr lang="ru-RU" sz="1100" kern="1200" dirty="0" err="1" smtClean="0"/>
            <a:t>тыс.руб</a:t>
          </a:r>
          <a:r>
            <a:rPr lang="ru-RU" sz="1100" kern="1200" dirty="0" smtClean="0"/>
            <a:t>.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Коммунальное хозяйство 5 541,0 </a:t>
          </a:r>
          <a:r>
            <a:rPr lang="ru-RU" sz="1100" kern="1200" dirty="0" err="1" smtClean="0"/>
            <a:t>тыс.руб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3180805" y="3303259"/>
        <a:ext cx="4409731" cy="722951"/>
      </dsp:txXfrm>
    </dsp:sp>
    <dsp:sp modelId="{4920CC10-36FB-4DFD-A7CA-E6F653F0E18D}">
      <dsp:nvSpPr>
        <dsp:cNvPr id="0" name=""/>
        <dsp:cNvSpPr/>
      </dsp:nvSpPr>
      <dsp:spPr>
        <a:xfrm>
          <a:off x="0" y="3182767"/>
          <a:ext cx="3180805" cy="963935"/>
        </a:xfrm>
        <a:prstGeom prst="round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ЖКХ</a:t>
          </a:r>
          <a:endParaRPr lang="ru-RU" sz="2600" kern="1200" dirty="0"/>
        </a:p>
      </dsp:txBody>
      <dsp:txXfrm>
        <a:off x="47055" y="3229822"/>
        <a:ext cx="3086695" cy="869825"/>
      </dsp:txXfrm>
    </dsp:sp>
    <dsp:sp modelId="{D4B7DC17-8C47-4EFF-9601-76EE51349A8D}">
      <dsp:nvSpPr>
        <dsp:cNvPr id="0" name=""/>
        <dsp:cNvSpPr/>
      </dsp:nvSpPr>
      <dsp:spPr>
        <a:xfrm>
          <a:off x="3180805" y="4243097"/>
          <a:ext cx="4771207" cy="9639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Содержание МБУ «Информационный центр </a:t>
          </a:r>
          <a:r>
            <a:rPr lang="ru-RU" sz="1100" kern="1200" dirty="0" err="1" smtClean="0"/>
            <a:t>Бейского</a:t>
          </a:r>
          <a:r>
            <a:rPr lang="ru-RU" sz="1100" kern="1200" dirty="0" smtClean="0"/>
            <a:t> района         7 955,1 тыс.руб.</a:t>
          </a:r>
          <a:endParaRPr lang="ru-RU" sz="1100" kern="1200" dirty="0"/>
        </a:p>
      </dsp:txBody>
      <dsp:txXfrm>
        <a:off x="3180805" y="4363589"/>
        <a:ext cx="4409731" cy="722951"/>
      </dsp:txXfrm>
    </dsp:sp>
    <dsp:sp modelId="{4F906980-00DE-48D9-80BD-D6D2232CAB4E}">
      <dsp:nvSpPr>
        <dsp:cNvPr id="0" name=""/>
        <dsp:cNvSpPr/>
      </dsp:nvSpPr>
      <dsp:spPr>
        <a:xfrm>
          <a:off x="0" y="4243097"/>
          <a:ext cx="3180805" cy="963935"/>
        </a:xfrm>
        <a:prstGeom prst="roundRect">
          <a:avLst/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СМИ</a:t>
          </a:r>
          <a:endParaRPr lang="ru-RU" sz="2600" kern="1200" dirty="0"/>
        </a:p>
      </dsp:txBody>
      <dsp:txXfrm>
        <a:off x="47055" y="4290152"/>
        <a:ext cx="3086695" cy="8698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F1F13-EDA7-4A2D-B475-A1AEC7A1F982}">
      <dsp:nvSpPr>
        <dsp:cNvPr id="0" name=""/>
        <dsp:cNvSpPr/>
      </dsp:nvSpPr>
      <dsp:spPr>
        <a:xfrm>
          <a:off x="234723" y="0"/>
          <a:ext cx="5470071" cy="5470071"/>
        </a:xfrm>
        <a:prstGeom prst="triangle">
          <a:avLst/>
        </a:prstGeom>
        <a:gradFill rotWithShape="1">
          <a:gsLst>
            <a:gs pos="0">
              <a:schemeClr val="accent6">
                <a:tint val="96000"/>
                <a:lumMod val="100000"/>
              </a:schemeClr>
            </a:gs>
            <a:gs pos="78000">
              <a:schemeClr val="accent6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</dsp:sp>
    <dsp:sp modelId="{36E3E302-0985-4E80-903F-5F5C42BEA623}">
      <dsp:nvSpPr>
        <dsp:cNvPr id="0" name=""/>
        <dsp:cNvSpPr/>
      </dsp:nvSpPr>
      <dsp:spPr>
        <a:xfrm>
          <a:off x="2969759" y="549945"/>
          <a:ext cx="3555546" cy="1294868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Проведение выборов в представительный орган 4 366,0 тыс.руб.</a:t>
          </a:r>
          <a:endParaRPr lang="ru-RU" sz="2400" kern="1200" dirty="0"/>
        </a:p>
      </dsp:txBody>
      <dsp:txXfrm>
        <a:off x="3032969" y="613155"/>
        <a:ext cx="3429126" cy="1168448"/>
      </dsp:txXfrm>
    </dsp:sp>
    <dsp:sp modelId="{C00A5BAE-493F-490A-8BD2-85237BA657B6}">
      <dsp:nvSpPr>
        <dsp:cNvPr id="0" name=""/>
        <dsp:cNvSpPr/>
      </dsp:nvSpPr>
      <dsp:spPr>
        <a:xfrm>
          <a:off x="2969759" y="2006672"/>
          <a:ext cx="3555546" cy="1294868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Резервный фонд главы 14 000,0 тыс.руб.</a:t>
          </a:r>
          <a:endParaRPr lang="ru-RU" sz="2400" kern="1200" dirty="0"/>
        </a:p>
      </dsp:txBody>
      <dsp:txXfrm>
        <a:off x="3032969" y="2069882"/>
        <a:ext cx="3429126" cy="1168448"/>
      </dsp:txXfrm>
    </dsp:sp>
    <dsp:sp modelId="{8D5B8121-CCE9-4A52-AC4F-73F0A4DC5BBF}">
      <dsp:nvSpPr>
        <dsp:cNvPr id="0" name=""/>
        <dsp:cNvSpPr/>
      </dsp:nvSpPr>
      <dsp:spPr>
        <a:xfrm>
          <a:off x="2969759" y="3463398"/>
          <a:ext cx="3555546" cy="1294868"/>
        </a:xfrm>
        <a:prstGeom prst="round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Содержание ОМС       79 598,8 тыс.руб</a:t>
          </a:r>
          <a:endParaRPr lang="ru-RU" sz="2400" kern="1200" dirty="0"/>
        </a:p>
      </dsp:txBody>
      <dsp:txXfrm>
        <a:off x="3032969" y="3526608"/>
        <a:ext cx="3429126" cy="1168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BendingPictureCaptionList">
  <dgm:title val=""/>
  <dgm:desc val=""/>
  <dgm:catLst>
    <dgm:cat type="picture" pri="9000"/>
    <dgm:cat type="pictureconvert" pri="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w" fact="1.11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9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w"/>
              <dgm:constr type="h" for="ch" forName="rect1" refType="h" fact="0.8"/>
              <dgm:constr type="l" for="ch" forName="wedgeRectCallout1" refType="w" fact="0.02"/>
              <dgm:constr type="t" for="ch" forName="wedgeRectCallout1" refType="h" fact="0.72"/>
              <dgm:constr type="w" for="ch" forName="wedgeRectCallout1" refType="w" fact="0.89"/>
              <dgm:constr type="h" for="ch" forName="wedgeRectCallout1" refType="h" fact="0.28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wedgeRectCallout1" styleLbl="node1">
          <dgm:varLst>
            <dgm:bulletEnabled val="1"/>
          </dgm:varLst>
          <dgm:alg type="tx"/>
          <dgm:choose name="Name7">
            <dgm:if name="Name8" func="var" arg="dir" op="equ" val="norm">
              <dgm:shape xmlns:r="http://schemas.openxmlformats.org/officeDocument/2006/relationships" type="wedgeRectCallout" r:blip="">
                <dgm:adjLst>
                  <dgm:adj idx="1" val="0.2025"/>
                  <dgm:adj idx="2" val="-0.607"/>
                </dgm:adjLst>
              </dgm:shape>
            </dgm:if>
            <dgm:else name="Name9">
              <dgm:shape xmlns:r="http://schemas.openxmlformats.org/officeDocument/2006/relationships" type="wedgeRectCallout" r:blip="">
                <dgm:adjLst>
                  <dgm:adj idx="1" val="-0.2025"/>
                  <dgm:adj idx="2" val="-0.607"/>
                </dgm:adjLst>
              </dgm:shape>
            </dgm:else>
          </dgm:choos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0.23547</cdr:x>
      <cdr:y>0.08896</cdr:y>
    </cdr:from>
    <cdr:to>
      <cdr:x>0.35671</cdr:x>
      <cdr:y>0.14662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971413" y="453006"/>
          <a:ext cx="1015068" cy="293614"/>
        </a:xfrm>
        <a:prstGeom xmlns:a="http://schemas.openxmlformats.org/drawingml/2006/main" prst="straightConnector1">
          <a:avLst/>
        </a:prstGeom>
        <a:ln xmlns:a="http://schemas.openxmlformats.org/drawingml/2006/main" w="50800" cmpd="sng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0.41182</cdr:x>
      <cdr:y>0.39539</cdr:y>
    </cdr:from>
    <cdr:to>
      <cdr:x>0.53607</cdr:x>
      <cdr:y>0.50906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3447875" y="2013358"/>
          <a:ext cx="1040235" cy="578840"/>
        </a:xfrm>
        <a:prstGeom xmlns:a="http://schemas.openxmlformats.org/drawingml/2006/main" prst="straightConnector1">
          <a:avLst/>
        </a:prstGeom>
        <a:ln xmlns:a="http://schemas.openxmlformats.org/drawingml/2006/main" w="50800">
          <a:solidFill>
            <a:schemeClr val="accent5"/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0.61924</cdr:x>
      <cdr:y>0.71993</cdr:y>
    </cdr:from>
    <cdr:to>
      <cdr:x>0.69439</cdr:x>
      <cdr:y>0.82208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5184396" y="3665989"/>
          <a:ext cx="629175" cy="520118"/>
        </a:xfrm>
        <a:prstGeom xmlns:a="http://schemas.openxmlformats.org/drawingml/2006/main" prst="straightConnector1">
          <a:avLst/>
        </a:prstGeom>
        <a:ln xmlns:a="http://schemas.openxmlformats.org/drawingml/2006/main" w="50800">
          <a:solidFill>
            <a:schemeClr val="accent5"/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0.76052</cdr:x>
      <cdr:y>0.44811</cdr:y>
    </cdr:from>
    <cdr:to>
      <cdr:x>0.88677</cdr:x>
      <cdr:y>0.57002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 flipV="1">
          <a:off x="6367244" y="2281806"/>
          <a:ext cx="1057013" cy="620785"/>
        </a:xfrm>
        <a:prstGeom xmlns:a="http://schemas.openxmlformats.org/drawingml/2006/main" prst="straightConnector1">
          <a:avLst/>
        </a:prstGeom>
        <a:ln xmlns:a="http://schemas.openxmlformats.org/drawingml/2006/main" w="50800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0.41819</cdr:x>
      <cdr:y>0.3949</cdr:y>
    </cdr:from>
    <cdr:to>
      <cdr:x>0.54745</cdr:x>
      <cdr:y>0.44597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 rot="1713711">
          <a:off x="3501168" y="2010867"/>
          <a:ext cx="1082180" cy="26005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FF0000"/>
              </a:solidFill>
            </a:rPr>
            <a:t>-8 </a:t>
          </a:r>
          <a:r>
            <a:rPr lang="ru-RU" b="1" dirty="0" err="1" smtClean="0">
              <a:solidFill>
                <a:srgbClr val="FF0000"/>
              </a:solidFill>
            </a:rPr>
            <a:t>млн.руб</a:t>
          </a:r>
          <a:r>
            <a:rPr lang="ru-RU" b="1" dirty="0" smtClean="0">
              <a:solidFill>
                <a:srgbClr val="FF0000"/>
              </a:solidFill>
            </a:rPr>
            <a:t>.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0.2312</cdr:x>
      <cdr:y>0.05917</cdr:y>
    </cdr:from>
    <cdr:to>
      <cdr:x>0.37541</cdr:x>
      <cdr:y>0.11024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 rot="20599966">
          <a:off x="1935693" y="301304"/>
          <a:ext cx="1207304" cy="26005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75000"/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+1,5 </a:t>
          </a:r>
          <a:r>
            <a:rPr lang="ru-RU" b="1" dirty="0" err="1" smtClean="0">
              <a:solidFill>
                <a:schemeClr val="accent2">
                  <a:lumMod val="75000"/>
                </a:schemeClr>
              </a:solidFill>
            </a:rPr>
            <a:t>млн.руб</a:t>
          </a:r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.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0.59667</cdr:x>
      <cdr:y>0.71388</cdr:y>
    </cdr:from>
    <cdr:to>
      <cdr:x>0.74325</cdr:x>
      <cdr:y>0.76981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 rot="2367792">
          <a:off x="4995478" y="3635158"/>
          <a:ext cx="1227197" cy="2848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FF0000"/>
              </a:solidFill>
            </a:rPr>
            <a:t>-13,7 </a:t>
          </a:r>
          <a:r>
            <a:rPr lang="ru-RU" b="1" dirty="0" err="1" smtClean="0">
              <a:solidFill>
                <a:srgbClr val="FF0000"/>
              </a:solidFill>
            </a:rPr>
            <a:t>млн.руб</a:t>
          </a:r>
          <a:r>
            <a:rPr lang="ru-RU" b="1" dirty="0" smtClean="0">
              <a:solidFill>
                <a:srgbClr val="FF0000"/>
              </a:solidFill>
            </a:rPr>
            <a:t>.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0.74486</cdr:x>
      <cdr:y>0.45406</cdr:y>
    </cdr:from>
    <cdr:to>
      <cdr:x>0.87411</cdr:x>
      <cdr:y>0.50513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 rot="19651606">
          <a:off x="6236090" y="2312111"/>
          <a:ext cx="1082180" cy="26005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+70 </a:t>
          </a:r>
          <a:r>
            <a:rPr lang="ru-RU" b="1" dirty="0" err="1" smtClean="0">
              <a:solidFill>
                <a:schemeClr val="accent2">
                  <a:lumMod val="75000"/>
                </a:schemeClr>
              </a:solidFill>
            </a:rPr>
            <a:t>млн.руб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.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0.41021</cdr:x>
      <cdr:y>0.42298</cdr:y>
    </cdr:from>
    <cdr:to>
      <cdr:x>0.60417</cdr:x>
      <cdr:y>0.55531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2821031" y="1885022"/>
          <a:ext cx="1333849" cy="58973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77,5%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6CFC4-CEE7-414D-9102-34F77A434400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EDC27-CA71-4C19-8DF0-158E39EC88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59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DC27-CA71-4C19-8DF0-158E39EC882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45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AC0B-3F8B-494F-AE99-E11B36431A98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7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591C-118E-46D9-ACE8-529EE747B1A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180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591C-118E-46D9-ACE8-529EE747B1A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323481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591C-118E-46D9-ACE8-529EE747B1A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5869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591C-118E-46D9-ACE8-529EE747B1A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814740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591C-118E-46D9-ACE8-529EE747B1A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5873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E669-E297-426B-8782-79D70C7851AC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9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781F-3788-46D5-9CD0-2F9484CECDD6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EB72-1221-401E-9D67-F603D418BA9D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1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19D3-40B7-42FD-A90D-A2C86D32745A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64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D8B8-C7E7-4B27-A09D-3D6DD4AB53D6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6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C8DBD-F64F-40B1-BD64-6F4241CAF991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1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CE9-05F9-4968-A653-31432BE4F898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89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36DE-F547-4859-A30E-2377CB4793FE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4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44CC-B416-4DEC-9FDD-184C19755094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5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1106-5979-44CE-9AF1-0FE8FCE512E1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5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9591C-118E-46D9-ACE8-529EE747B1AB}" type="datetime1">
              <a:rPr lang="en-US" smtClean="0"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1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123" y="1575303"/>
            <a:ext cx="7821380" cy="38929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БЮДЖЕТ ДЛЯ ГРАЖДАН</a:t>
            </a:r>
            <a:r>
              <a:rPr lang="ru-RU" sz="365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65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56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 </a:t>
            </a:r>
            <a:r>
              <a:rPr lang="ru-RU" sz="365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</a:t>
            </a:r>
            <a:br>
              <a:rPr lang="ru-RU" sz="365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5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плановый период</a:t>
            </a:r>
            <a:br>
              <a:rPr lang="ru-RU" sz="365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656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 и 2024 годов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8844" y="126890"/>
            <a:ext cx="861937" cy="1164779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471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399" y="233083"/>
            <a:ext cx="6876689" cy="69924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Расходы на образование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77,5% - 551 524,4 тыс.руб.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49572"/>
              </p:ext>
            </p:extLst>
          </p:nvPr>
        </p:nvGraphicFramePr>
        <p:xfrm>
          <a:off x="591309" y="1160930"/>
          <a:ext cx="6945779" cy="5432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267" y="200424"/>
            <a:ext cx="7342356" cy="5615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Расходы на культуру  и спорт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709817"/>
              </p:ext>
            </p:extLst>
          </p:nvPr>
        </p:nvGraphicFramePr>
        <p:xfrm>
          <a:off x="284812" y="846667"/>
          <a:ext cx="7552902" cy="582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359229"/>
            <a:ext cx="6876689" cy="5551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Другие расходы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403163"/>
              </p:ext>
            </p:extLst>
          </p:nvPr>
        </p:nvGraphicFramePr>
        <p:xfrm>
          <a:off x="310243" y="1110343"/>
          <a:ext cx="7952013" cy="5208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3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8436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расходы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546597"/>
              </p:ext>
            </p:extLst>
          </p:nvPr>
        </p:nvGraphicFramePr>
        <p:xfrm>
          <a:off x="0" y="1077686"/>
          <a:ext cx="6760029" cy="5470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9958" y="4474028"/>
            <a:ext cx="1779814" cy="2073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97 964,8 </a:t>
            </a:r>
            <a:r>
              <a:rPr lang="ru-RU" sz="2800" b="1" dirty="0" err="1" smtClean="0">
                <a:solidFill>
                  <a:schemeClr val="tx1"/>
                </a:solidFill>
              </a:rPr>
              <a:t>тыс.руб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71" y="185057"/>
            <a:ext cx="6876689" cy="68035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Межбюджетные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трансферты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90529"/>
              </p:ext>
            </p:extLst>
          </p:nvPr>
        </p:nvGraphicFramePr>
        <p:xfrm>
          <a:off x="0" y="1051681"/>
          <a:ext cx="8483600" cy="517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7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1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6480" y="2400892"/>
            <a:ext cx="5082374" cy="205977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Благодарю за внимание!</a:t>
            </a:r>
            <a:endParaRPr lang="ru-RU" sz="5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10" y="434708"/>
            <a:ext cx="7810539" cy="1206448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Основные параметры местного бюджета на 2022-2024гг.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65780085"/>
              </p:ext>
            </p:extLst>
          </p:nvPr>
        </p:nvGraphicFramePr>
        <p:xfrm>
          <a:off x="-643755" y="1907767"/>
          <a:ext cx="3916729" cy="4681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37375243"/>
              </p:ext>
            </p:extLst>
          </p:nvPr>
        </p:nvGraphicFramePr>
        <p:xfrm>
          <a:off x="2030321" y="2329896"/>
          <a:ext cx="4042160" cy="4525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31653894"/>
              </p:ext>
            </p:extLst>
          </p:nvPr>
        </p:nvGraphicFramePr>
        <p:xfrm>
          <a:off x="4789403" y="1958646"/>
          <a:ext cx="4133211" cy="4681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05869" y="1659939"/>
            <a:ext cx="1578409" cy="669957"/>
          </a:xfrm>
          <a:prstGeom prst="rect">
            <a:avLst/>
          </a:prstGeom>
          <a:solidFill>
            <a:srgbClr val="009900"/>
          </a:solidFill>
          <a:ln>
            <a:solidFill>
              <a:srgbClr val="00B0F0"/>
            </a:solidFill>
          </a:ln>
          <a:scene3d>
            <a:camera prst="orthographicFront"/>
            <a:lightRig rig="morning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2022 год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16713" y="1965137"/>
            <a:ext cx="1578409" cy="669957"/>
          </a:xfrm>
          <a:prstGeom prst="rect">
            <a:avLst/>
          </a:prstGeom>
          <a:solidFill>
            <a:srgbClr val="009900"/>
          </a:solidFill>
          <a:ln>
            <a:solidFill>
              <a:srgbClr val="00B0F0"/>
            </a:solidFill>
          </a:ln>
          <a:scene3d>
            <a:camera prst="orthographicFront"/>
            <a:lightRig rig="morning" dir="t"/>
          </a:scene3d>
          <a:sp3d prstMaterial="metal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2023 год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17740" y="1641156"/>
            <a:ext cx="1578409" cy="669957"/>
          </a:xfrm>
          <a:prstGeom prst="rect">
            <a:avLst/>
          </a:prstGeom>
          <a:solidFill>
            <a:srgbClr val="009900"/>
          </a:solidFill>
          <a:ln>
            <a:solidFill>
              <a:srgbClr val="00B0F0"/>
            </a:solidFill>
          </a:ln>
          <a:scene3d>
            <a:camera prst="orthographicFront"/>
            <a:lightRig rig="morning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2024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845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99" y="93134"/>
            <a:ext cx="7333889" cy="618067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отчислений от республиканских налогов в структуре собственных доходов бюджета</a:t>
            </a:r>
            <a:endParaRPr lang="ru-RU" sz="2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674777"/>
              </p:ext>
            </p:extLst>
          </p:nvPr>
        </p:nvGraphicFramePr>
        <p:xfrm>
          <a:off x="203199" y="1397000"/>
          <a:ext cx="8847668" cy="537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085271970"/>
              </p:ext>
            </p:extLst>
          </p:nvPr>
        </p:nvGraphicFramePr>
        <p:xfrm>
          <a:off x="167197" y="222309"/>
          <a:ext cx="8333335" cy="6153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858" y="92280"/>
            <a:ext cx="8197355" cy="108218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Franklin Gothic Medium" panose="020B0603020102020204" pitchFamily="34" charset="0"/>
                <a:cs typeface="Aharoni" panose="02010803020104030203" pitchFamily="2" charset="-79"/>
              </a:rPr>
              <a:t>Факторный анализ по основным источникам собственных доходов</a:t>
            </a:r>
            <a:br>
              <a:rPr lang="ru-RU" sz="2600" dirty="0" smtClean="0">
                <a:solidFill>
                  <a:schemeClr val="tx1"/>
                </a:solidFill>
                <a:latin typeface="Franklin Gothic Medium" panose="020B0603020102020204" pitchFamily="34" charset="0"/>
                <a:cs typeface="Aharoni" panose="02010803020104030203" pitchFamily="2" charset="-79"/>
              </a:rPr>
            </a:br>
            <a:r>
              <a:rPr lang="ru-RU" sz="2600" dirty="0" smtClean="0">
                <a:solidFill>
                  <a:schemeClr val="tx1"/>
                </a:solidFill>
                <a:latin typeface="Franklin Gothic Medium" panose="020B0603020102020204" pitchFamily="34" charset="0"/>
                <a:cs typeface="Aharoni" panose="02010803020104030203" pitchFamily="2" charset="-79"/>
              </a:rPr>
              <a:t> 2020-2022 годы</a:t>
            </a:r>
            <a:endParaRPr lang="ru-RU" sz="2600" dirty="0">
              <a:solidFill>
                <a:schemeClr val="tx1"/>
              </a:solidFill>
              <a:latin typeface="Franklin Gothic Medium" panose="020B0603020102020204" pitchFamily="34" charset="0"/>
              <a:cs typeface="Aharoni" panose="02010803020104030203" pitchFamily="2" charset="-79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45421233"/>
              </p:ext>
            </p:extLst>
          </p:nvPr>
        </p:nvGraphicFramePr>
        <p:xfrm>
          <a:off x="0" y="1283516"/>
          <a:ext cx="8372213" cy="536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77" y="190151"/>
            <a:ext cx="6876690" cy="10514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FrankRuehl" panose="020E0503060101010101" pitchFamily="34" charset="-79"/>
              </a:rPr>
              <a:t>БЕЗВОЗМЕЗДНЫЕ ПОСТУПЛЕНИЯ В МЕСТНЫЙ БЮДЖЕТ (тыс.руб.)</a:t>
            </a:r>
            <a:endParaRPr lang="ru-RU" b="1" dirty="0">
              <a:solidFill>
                <a:schemeClr val="tx1"/>
              </a:solidFill>
              <a:cs typeface="FrankRuehl" panose="020E0503060101010101" pitchFamily="34" charset="-79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25333620"/>
              </p:ext>
            </p:extLst>
          </p:nvPr>
        </p:nvGraphicFramePr>
        <p:xfrm>
          <a:off x="176169" y="1157682"/>
          <a:ext cx="7885651" cy="546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949" y="106261"/>
            <a:ext cx="7193501" cy="514525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tx1"/>
                </a:solidFill>
              </a:rPr>
              <a:t>Функциональная структура расходов местного бюджета в 2022 году</a:t>
            </a:r>
            <a:endParaRPr lang="ru-RU" sz="2500" dirty="0">
              <a:solidFill>
                <a:schemeClr val="tx1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73408"/>
              </p:ext>
            </p:extLst>
          </p:nvPr>
        </p:nvGraphicFramePr>
        <p:xfrm>
          <a:off x="123816" y="1445470"/>
          <a:ext cx="7935985" cy="569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7114" y="177800"/>
            <a:ext cx="3022697" cy="9297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0">
                  <a:solidFill>
                    <a:schemeClr val="tx1"/>
                  </a:solidFill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Реализация 76,2% расходов в программном формате: </a:t>
            </a:r>
            <a:endParaRPr lang="ru-RU" dirty="0">
              <a:ln w="0">
                <a:solidFill>
                  <a:schemeClr val="tx1"/>
                </a:solidFill>
              </a:ln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541510"/>
              </p:ext>
            </p:extLst>
          </p:nvPr>
        </p:nvGraphicFramePr>
        <p:xfrm>
          <a:off x="3784600" y="44452"/>
          <a:ext cx="4318529" cy="3409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97114" y="1107592"/>
            <a:ext cx="3022697" cy="54075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МП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"Развитие и совершенствование муниципального образования Бейский район на 2020-2025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годы"</a:t>
            </a:r>
          </a:p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МП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"Культура Бейского района на 2020-2025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годы"</a:t>
            </a:r>
          </a:p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МП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"Развитие агропромышленного комплекса и социальной сферы на селе на 2020-2025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годы"</a:t>
            </a:r>
          </a:p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МП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"Экономическое развитие и повышение инвестиционной привлекательности муниципального образования Бейский район на 2020-2025гг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."</a:t>
            </a:r>
          </a:p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5. МП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"Обеспечение общественного порядка и противодействие преступности в муниципальном образовании Бейский район на 2020-2025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годы"</a:t>
            </a:r>
          </a:p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6. МП "Развитие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совершенствование образования в Бейском районе (2021-2025 годы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)"</a:t>
            </a:r>
          </a:p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7.  МП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"Социальная поддержка граждан Бейского района на 2020-2025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годы"</a:t>
            </a:r>
          </a:p>
          <a:p>
            <a:pPr indent="93663" algn="just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 МП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"Развитие подведомственных организаций и учреждений администрации Бейского района на 2021-2025 годы"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1411284561"/>
              </p:ext>
            </p:extLst>
          </p:nvPr>
        </p:nvGraphicFramePr>
        <p:xfrm>
          <a:off x="3784600" y="3335868"/>
          <a:ext cx="4134757" cy="272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4165600" y="5613400"/>
            <a:ext cx="3378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Предусмотрено увеличение заработной платы</a:t>
            </a:r>
            <a:endParaRPr lang="ru-RU" sz="11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79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335560"/>
            <a:ext cx="6876689" cy="111573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Структура расходов на социальную сферу в 2022 году (тыс.руб.)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996463"/>
              </p:ext>
            </p:extLst>
          </p:nvPr>
        </p:nvGraphicFramePr>
        <p:xfrm>
          <a:off x="660399" y="1585520"/>
          <a:ext cx="8325659" cy="496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6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1173</TotalTime>
  <Words>651</Words>
  <Application>Microsoft Office PowerPoint</Application>
  <PresentationFormat>Лист A4 (210x297 мм)</PresentationFormat>
  <Paragraphs>135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Aharoni</vt:lpstr>
      <vt:lpstr>Arial</vt:lpstr>
      <vt:lpstr>Calibri</vt:lpstr>
      <vt:lpstr>Franklin Gothic Medium</vt:lpstr>
      <vt:lpstr>FrankRuehl</vt:lpstr>
      <vt:lpstr>Trebuchet MS</vt:lpstr>
      <vt:lpstr>Wingdings 3</vt:lpstr>
      <vt:lpstr>Грань</vt:lpstr>
      <vt:lpstr>БЮДЖЕТ ДЛЯ ГРАЖДАН 2022 год  и плановый период  2023 и 2024 годов</vt:lpstr>
      <vt:lpstr>Основные параметры местного бюджета на 2022-2024гг.</vt:lpstr>
      <vt:lpstr>Доля отчислений от республиканских налогов в структуре собственных доходов бюджета</vt:lpstr>
      <vt:lpstr>Презентация PowerPoint</vt:lpstr>
      <vt:lpstr>Факторный анализ по основным источникам собственных доходов  2020-2022 годы</vt:lpstr>
      <vt:lpstr>БЕЗВОЗМЕЗДНЫЕ ПОСТУПЛЕНИЯ В МЕСТНЫЙ БЮДЖЕТ (тыс.руб.)</vt:lpstr>
      <vt:lpstr>Функциональная структура расходов местного бюджета в 2022 году</vt:lpstr>
      <vt:lpstr>Реализация 76,2% расходов в программном формате: </vt:lpstr>
      <vt:lpstr>Структура расходов на социальную сферу в 2022 году (тыс.руб.)</vt:lpstr>
      <vt:lpstr>Расходы на образование 77,5% - 551 524,4 тыс.руб. </vt:lpstr>
      <vt:lpstr>Расходы на культуру  и спорт</vt:lpstr>
      <vt:lpstr>Другие расходы</vt:lpstr>
      <vt:lpstr>Общегосударственные расходы</vt:lpstr>
      <vt:lpstr>Межбюджетные трансферты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Публичные  по проекту местного бюджета муниципального образования бейский район  на 2022 год  и плановый период  2023 и 2024 годов</dc:title>
  <dc:creator>Пользователь-1</dc:creator>
  <cp:lastModifiedBy>Пользователь</cp:lastModifiedBy>
  <cp:revision>78</cp:revision>
  <cp:lastPrinted>2021-11-29T04:41:03Z</cp:lastPrinted>
  <dcterms:created xsi:type="dcterms:W3CDTF">2021-11-16T03:18:43Z</dcterms:created>
  <dcterms:modified xsi:type="dcterms:W3CDTF">2022-06-06T08:04:15Z</dcterms:modified>
</cp:coreProperties>
</file>